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63" r:id="rId6"/>
    <p:sldId id="285" r:id="rId7"/>
    <p:sldId id="286" r:id="rId8"/>
    <p:sldId id="287" r:id="rId9"/>
    <p:sldId id="288" r:id="rId10"/>
    <p:sldId id="289" r:id="rId11"/>
    <p:sldId id="283" r:id="rId12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90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06E569-BBDE-496D-83F3-8521E8F0D126}" type="doc">
      <dgm:prSet loTypeId="urn:microsoft.com/office/officeart/2005/8/layout/hProcess11" loCatId="process" qsTypeId="urn:microsoft.com/office/officeart/2005/8/quickstyle/3d2" qsCatId="3D" csTypeId="urn:microsoft.com/office/officeart/2005/8/colors/accent3_4" csCatId="accent3" phldr="1"/>
      <dgm:spPr/>
    </dgm:pt>
    <dgm:pt modelId="{3991A3B4-F89B-4631-9BE0-3D2C19F564D5}">
      <dgm:prSet phldrT="[文本]"/>
      <dgm:spPr/>
      <dgm:t>
        <a:bodyPr/>
        <a:lstStyle/>
        <a:p>
          <a:r>
            <a:rPr lang="zh-CN" altLang="en-US" dirty="0" smtClean="0"/>
            <a:t>接受</a:t>
          </a:r>
          <a:endParaRPr lang="zh-CN" altLang="en-US" dirty="0"/>
        </a:p>
      </dgm:t>
    </dgm:pt>
    <dgm:pt modelId="{7203F7FC-9BC4-4719-9347-83DFA4632B1A}" cxnId="{16DB76F9-A7B5-425F-9BA0-7893F979D57E}" type="parTrans">
      <dgm:prSet/>
      <dgm:spPr/>
      <dgm:t>
        <a:bodyPr/>
        <a:lstStyle/>
        <a:p>
          <a:endParaRPr lang="zh-CN" altLang="en-US"/>
        </a:p>
      </dgm:t>
    </dgm:pt>
    <dgm:pt modelId="{B92A19DE-FE8C-48F8-870E-71DEA616FEBD}" cxnId="{16DB76F9-A7B5-425F-9BA0-7893F979D57E}" type="sibTrans">
      <dgm:prSet/>
      <dgm:spPr/>
      <dgm:t>
        <a:bodyPr/>
        <a:lstStyle/>
        <a:p>
          <a:endParaRPr lang="zh-CN" altLang="en-US"/>
        </a:p>
      </dgm:t>
    </dgm:pt>
    <dgm:pt modelId="{3584AF16-81F5-402C-8083-9DAA33EDC247}">
      <dgm:prSet phldrT="[文本]"/>
      <dgm:spPr/>
      <dgm:t>
        <a:bodyPr/>
        <a:lstStyle/>
        <a:p>
          <a:r>
            <a:rPr lang="zh-CN" altLang="en-US" dirty="0" smtClean="0"/>
            <a:t>怀疑</a:t>
          </a:r>
          <a:endParaRPr lang="zh-CN" altLang="en-US" dirty="0"/>
        </a:p>
      </dgm:t>
    </dgm:pt>
    <dgm:pt modelId="{472E19C7-ABCA-4866-98B6-9C09707A67E2}" cxnId="{F2F65628-4437-4E36-9F2C-83B8750B760B}" type="parTrans">
      <dgm:prSet/>
      <dgm:spPr/>
      <dgm:t>
        <a:bodyPr/>
        <a:lstStyle/>
        <a:p>
          <a:endParaRPr lang="zh-CN" altLang="en-US"/>
        </a:p>
      </dgm:t>
    </dgm:pt>
    <dgm:pt modelId="{A6331CA8-583C-463F-9D6E-4F8BB3289391}" cxnId="{F2F65628-4437-4E36-9F2C-83B8750B760B}" type="sibTrans">
      <dgm:prSet/>
      <dgm:spPr/>
      <dgm:t>
        <a:bodyPr/>
        <a:lstStyle/>
        <a:p>
          <a:endParaRPr lang="zh-CN" altLang="en-US"/>
        </a:p>
      </dgm:t>
    </dgm:pt>
    <dgm:pt modelId="{1967C363-CA89-42C4-8B55-C74E2B241755}">
      <dgm:prSet phldrT="[文本]"/>
      <dgm:spPr/>
      <dgm:t>
        <a:bodyPr/>
        <a:lstStyle/>
        <a:p>
          <a:r>
            <a:rPr lang="zh-CN" altLang="en-US" dirty="0" smtClean="0"/>
            <a:t>猜想</a:t>
          </a:r>
          <a:endParaRPr lang="zh-CN" altLang="en-US" dirty="0"/>
        </a:p>
      </dgm:t>
    </dgm:pt>
    <dgm:pt modelId="{D78002DF-8F62-46B5-888E-A2899B85DE28}" cxnId="{4298B7DE-21AF-4EEC-8A3F-4993F51C5664}" type="parTrans">
      <dgm:prSet/>
      <dgm:spPr/>
      <dgm:t>
        <a:bodyPr/>
        <a:lstStyle/>
        <a:p>
          <a:endParaRPr lang="zh-CN" altLang="en-US"/>
        </a:p>
      </dgm:t>
    </dgm:pt>
    <dgm:pt modelId="{B237025A-5881-45CB-8880-62609E8CE5B3}" cxnId="{4298B7DE-21AF-4EEC-8A3F-4993F51C5664}" type="sibTrans">
      <dgm:prSet/>
      <dgm:spPr/>
      <dgm:t>
        <a:bodyPr/>
        <a:lstStyle/>
        <a:p>
          <a:endParaRPr lang="zh-CN" altLang="en-US"/>
        </a:p>
      </dgm:t>
    </dgm:pt>
    <dgm:pt modelId="{5C92FF02-C5D2-4AF4-856B-2930C1C6DE9E}">
      <dgm:prSet phldrT="[文本]"/>
      <dgm:spPr/>
      <dgm:t>
        <a:bodyPr/>
        <a:lstStyle/>
        <a:p>
          <a:r>
            <a:rPr lang="zh-CN" altLang="en-US" dirty="0" smtClean="0"/>
            <a:t>反驳</a:t>
          </a:r>
          <a:endParaRPr lang="zh-CN" altLang="en-US" dirty="0"/>
        </a:p>
      </dgm:t>
    </dgm:pt>
    <dgm:pt modelId="{671EA6D7-6A0D-4B9D-9A22-02D2320CC344}" cxnId="{D21DCB0F-956F-445C-AAEA-847CBC227A56}" type="parTrans">
      <dgm:prSet/>
      <dgm:spPr/>
      <dgm:t>
        <a:bodyPr/>
        <a:lstStyle/>
        <a:p>
          <a:endParaRPr lang="zh-CN" altLang="en-US"/>
        </a:p>
      </dgm:t>
    </dgm:pt>
    <dgm:pt modelId="{A3F14E24-2F48-4BCA-BDC3-6D7322427542}" cxnId="{D21DCB0F-956F-445C-AAEA-847CBC227A56}" type="sibTrans">
      <dgm:prSet/>
      <dgm:spPr/>
      <dgm:t>
        <a:bodyPr/>
        <a:lstStyle/>
        <a:p>
          <a:endParaRPr lang="zh-CN" altLang="en-US"/>
        </a:p>
      </dgm:t>
    </dgm:pt>
    <dgm:pt modelId="{87612DC4-6DB6-48F8-B8F8-DEC99FF5EC34}" type="pres">
      <dgm:prSet presAssocID="{FB06E569-BBDE-496D-83F3-8521E8F0D126}" presName="Name0" presStyleCnt="0">
        <dgm:presLayoutVars>
          <dgm:dir/>
          <dgm:resizeHandles val="exact"/>
        </dgm:presLayoutVars>
      </dgm:prSet>
      <dgm:spPr/>
    </dgm:pt>
    <dgm:pt modelId="{40F96435-6FB9-43CD-81F6-BE6C917ED0F3}" type="pres">
      <dgm:prSet presAssocID="{FB06E569-BBDE-496D-83F3-8521E8F0D126}" presName="arrow" presStyleLbl="bgShp" presStyleIdx="0" presStyleCnt="1"/>
      <dgm:spPr/>
    </dgm:pt>
    <dgm:pt modelId="{55254092-9C7F-499D-B6BB-D67632AF48F8}" type="pres">
      <dgm:prSet presAssocID="{FB06E569-BBDE-496D-83F3-8521E8F0D126}" presName="points" presStyleCnt="0"/>
      <dgm:spPr/>
    </dgm:pt>
    <dgm:pt modelId="{F52E3B09-CD61-4766-89E9-F6E701A32AFC}" type="pres">
      <dgm:prSet presAssocID="{3991A3B4-F89B-4631-9BE0-3D2C19F564D5}" presName="compositeA" presStyleCnt="0"/>
      <dgm:spPr/>
    </dgm:pt>
    <dgm:pt modelId="{6D351C1B-B3D4-413E-AD82-744429CC7F47}" type="pres">
      <dgm:prSet presAssocID="{3991A3B4-F89B-4631-9BE0-3D2C19F564D5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9D85C3B-90B2-4929-806F-AA09F50A55AF}" type="pres">
      <dgm:prSet presAssocID="{3991A3B4-F89B-4631-9BE0-3D2C19F564D5}" presName="circleA" presStyleLbl="node1" presStyleIdx="0" presStyleCnt="4"/>
      <dgm:spPr/>
    </dgm:pt>
    <dgm:pt modelId="{CD86FAB7-DA32-4844-878D-42479CD6995D}" type="pres">
      <dgm:prSet presAssocID="{3991A3B4-F89B-4631-9BE0-3D2C19F564D5}" presName="spaceA" presStyleCnt="0"/>
      <dgm:spPr/>
    </dgm:pt>
    <dgm:pt modelId="{30592947-593C-4E40-8541-0C23753DFFC0}" type="pres">
      <dgm:prSet presAssocID="{B92A19DE-FE8C-48F8-870E-71DEA616FEBD}" presName="space" presStyleCnt="0"/>
      <dgm:spPr/>
    </dgm:pt>
    <dgm:pt modelId="{16233EEF-9852-4CC7-A82A-F612137A2074}" type="pres">
      <dgm:prSet presAssocID="{3584AF16-81F5-402C-8083-9DAA33EDC247}" presName="compositeB" presStyleCnt="0"/>
      <dgm:spPr/>
    </dgm:pt>
    <dgm:pt modelId="{94B1A760-2F80-4CD9-9D11-640AAFBC5AFF}" type="pres">
      <dgm:prSet presAssocID="{3584AF16-81F5-402C-8083-9DAA33EDC247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15D6F53-DC98-46F9-A57D-557D568050BA}" type="pres">
      <dgm:prSet presAssocID="{3584AF16-81F5-402C-8083-9DAA33EDC247}" presName="circleB" presStyleLbl="node1" presStyleIdx="1" presStyleCnt="4"/>
      <dgm:spPr/>
    </dgm:pt>
    <dgm:pt modelId="{9C32468B-A184-4272-AED4-18262FE45AD8}" type="pres">
      <dgm:prSet presAssocID="{3584AF16-81F5-402C-8083-9DAA33EDC247}" presName="spaceB" presStyleCnt="0"/>
      <dgm:spPr/>
    </dgm:pt>
    <dgm:pt modelId="{B63147CF-CBAA-4E38-87A4-04179241341A}" type="pres">
      <dgm:prSet presAssocID="{A6331CA8-583C-463F-9D6E-4F8BB3289391}" presName="space" presStyleCnt="0"/>
      <dgm:spPr/>
    </dgm:pt>
    <dgm:pt modelId="{822A8B4D-800A-4921-972B-863790637817}" type="pres">
      <dgm:prSet presAssocID="{1967C363-CA89-42C4-8B55-C74E2B241755}" presName="compositeA" presStyleCnt="0"/>
      <dgm:spPr/>
    </dgm:pt>
    <dgm:pt modelId="{353C21C1-D4C9-4653-A15F-899939EE1289}" type="pres">
      <dgm:prSet presAssocID="{1967C363-CA89-42C4-8B55-C74E2B241755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AB00EF9-E7E1-4582-B283-306879597809}" type="pres">
      <dgm:prSet presAssocID="{1967C363-CA89-42C4-8B55-C74E2B241755}" presName="circleA" presStyleLbl="node1" presStyleIdx="2" presStyleCnt="4"/>
      <dgm:spPr/>
    </dgm:pt>
    <dgm:pt modelId="{FB41B13B-E83B-4A63-87D1-CF77496304FB}" type="pres">
      <dgm:prSet presAssocID="{1967C363-CA89-42C4-8B55-C74E2B241755}" presName="spaceA" presStyleCnt="0"/>
      <dgm:spPr/>
    </dgm:pt>
    <dgm:pt modelId="{4B6585D1-23D7-482E-90F9-2016D597A056}" type="pres">
      <dgm:prSet presAssocID="{B237025A-5881-45CB-8880-62609E8CE5B3}" presName="space" presStyleCnt="0"/>
      <dgm:spPr/>
    </dgm:pt>
    <dgm:pt modelId="{38214662-93A1-4DBC-8FFD-C51FFA7DDBF4}" type="pres">
      <dgm:prSet presAssocID="{5C92FF02-C5D2-4AF4-856B-2930C1C6DE9E}" presName="compositeB" presStyleCnt="0"/>
      <dgm:spPr/>
    </dgm:pt>
    <dgm:pt modelId="{C76D074C-04BE-40D2-B0B2-121D35434025}" type="pres">
      <dgm:prSet presAssocID="{5C92FF02-C5D2-4AF4-856B-2930C1C6DE9E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B96F83F-E598-4B9F-8F2B-6DD3488EA46C}" type="pres">
      <dgm:prSet presAssocID="{5C92FF02-C5D2-4AF4-856B-2930C1C6DE9E}" presName="circleB" presStyleLbl="node1" presStyleIdx="3" presStyleCnt="4"/>
      <dgm:spPr/>
    </dgm:pt>
    <dgm:pt modelId="{76DC3329-2112-4BC0-874A-B447D275C8DD}" type="pres">
      <dgm:prSet presAssocID="{5C92FF02-C5D2-4AF4-856B-2930C1C6DE9E}" presName="spaceB" presStyleCnt="0"/>
      <dgm:spPr/>
    </dgm:pt>
  </dgm:ptLst>
  <dgm:cxnLst>
    <dgm:cxn modelId="{C5176C29-B731-42FA-A5BC-F5AADBC39171}" type="presOf" srcId="{5C92FF02-C5D2-4AF4-856B-2930C1C6DE9E}" destId="{C76D074C-04BE-40D2-B0B2-121D35434025}" srcOrd="0" destOrd="0" presId="urn:microsoft.com/office/officeart/2005/8/layout/hProcess11"/>
    <dgm:cxn modelId="{4298B7DE-21AF-4EEC-8A3F-4993F51C5664}" srcId="{FB06E569-BBDE-496D-83F3-8521E8F0D126}" destId="{1967C363-CA89-42C4-8B55-C74E2B241755}" srcOrd="2" destOrd="0" parTransId="{D78002DF-8F62-46B5-888E-A2899B85DE28}" sibTransId="{B237025A-5881-45CB-8880-62609E8CE5B3}"/>
    <dgm:cxn modelId="{D21DCB0F-956F-445C-AAEA-847CBC227A56}" srcId="{FB06E569-BBDE-496D-83F3-8521E8F0D126}" destId="{5C92FF02-C5D2-4AF4-856B-2930C1C6DE9E}" srcOrd="3" destOrd="0" parTransId="{671EA6D7-6A0D-4B9D-9A22-02D2320CC344}" sibTransId="{A3F14E24-2F48-4BCA-BDC3-6D7322427542}"/>
    <dgm:cxn modelId="{16DB76F9-A7B5-425F-9BA0-7893F979D57E}" srcId="{FB06E569-BBDE-496D-83F3-8521E8F0D126}" destId="{3991A3B4-F89B-4631-9BE0-3D2C19F564D5}" srcOrd="0" destOrd="0" parTransId="{7203F7FC-9BC4-4719-9347-83DFA4632B1A}" sibTransId="{B92A19DE-FE8C-48F8-870E-71DEA616FEBD}"/>
    <dgm:cxn modelId="{3BD79ED8-FC34-4E3B-AD7D-049D906EE137}" type="presOf" srcId="{1967C363-CA89-42C4-8B55-C74E2B241755}" destId="{353C21C1-D4C9-4653-A15F-899939EE1289}" srcOrd="0" destOrd="0" presId="urn:microsoft.com/office/officeart/2005/8/layout/hProcess11"/>
    <dgm:cxn modelId="{F2F65628-4437-4E36-9F2C-83B8750B760B}" srcId="{FB06E569-BBDE-496D-83F3-8521E8F0D126}" destId="{3584AF16-81F5-402C-8083-9DAA33EDC247}" srcOrd="1" destOrd="0" parTransId="{472E19C7-ABCA-4866-98B6-9C09707A67E2}" sibTransId="{A6331CA8-583C-463F-9D6E-4F8BB3289391}"/>
    <dgm:cxn modelId="{104C75E0-3E77-4DDA-A1F5-EFCE12CFCB88}" type="presOf" srcId="{3584AF16-81F5-402C-8083-9DAA33EDC247}" destId="{94B1A760-2F80-4CD9-9D11-640AAFBC5AFF}" srcOrd="0" destOrd="0" presId="urn:microsoft.com/office/officeart/2005/8/layout/hProcess11"/>
    <dgm:cxn modelId="{EA1507A4-7A08-4981-8E04-82C4ABAF9A44}" type="presOf" srcId="{3991A3B4-F89B-4631-9BE0-3D2C19F564D5}" destId="{6D351C1B-B3D4-413E-AD82-744429CC7F47}" srcOrd="0" destOrd="0" presId="urn:microsoft.com/office/officeart/2005/8/layout/hProcess11"/>
    <dgm:cxn modelId="{A4D32DA8-A086-43E1-A225-EC5141748358}" type="presOf" srcId="{FB06E569-BBDE-496D-83F3-8521E8F0D126}" destId="{87612DC4-6DB6-48F8-B8F8-DEC99FF5EC34}" srcOrd="0" destOrd="0" presId="urn:microsoft.com/office/officeart/2005/8/layout/hProcess11"/>
    <dgm:cxn modelId="{D7BB9D93-8261-449F-A061-354EA5B0EC31}" type="presParOf" srcId="{87612DC4-6DB6-48F8-B8F8-DEC99FF5EC34}" destId="{40F96435-6FB9-43CD-81F6-BE6C917ED0F3}" srcOrd="0" destOrd="0" presId="urn:microsoft.com/office/officeart/2005/8/layout/hProcess11"/>
    <dgm:cxn modelId="{C9329976-EB3B-4986-915E-515A6699B1AA}" type="presParOf" srcId="{87612DC4-6DB6-48F8-B8F8-DEC99FF5EC34}" destId="{55254092-9C7F-499D-B6BB-D67632AF48F8}" srcOrd="1" destOrd="0" presId="urn:microsoft.com/office/officeart/2005/8/layout/hProcess11"/>
    <dgm:cxn modelId="{F2FA8EAE-7253-4030-A55B-AB9C72363880}" type="presParOf" srcId="{55254092-9C7F-499D-B6BB-D67632AF48F8}" destId="{F52E3B09-CD61-4766-89E9-F6E701A32AFC}" srcOrd="0" destOrd="0" presId="urn:microsoft.com/office/officeart/2005/8/layout/hProcess11"/>
    <dgm:cxn modelId="{9D23EFEB-84A3-4C02-B9AA-2031A5EF9AB9}" type="presParOf" srcId="{F52E3B09-CD61-4766-89E9-F6E701A32AFC}" destId="{6D351C1B-B3D4-413E-AD82-744429CC7F47}" srcOrd="0" destOrd="0" presId="urn:microsoft.com/office/officeart/2005/8/layout/hProcess11"/>
    <dgm:cxn modelId="{AB5DE4F1-FAEA-44F7-8544-4BAE941E7351}" type="presParOf" srcId="{F52E3B09-CD61-4766-89E9-F6E701A32AFC}" destId="{C9D85C3B-90B2-4929-806F-AA09F50A55AF}" srcOrd="1" destOrd="0" presId="urn:microsoft.com/office/officeart/2005/8/layout/hProcess11"/>
    <dgm:cxn modelId="{22DFF074-8211-41A6-99E5-D77868B38172}" type="presParOf" srcId="{F52E3B09-CD61-4766-89E9-F6E701A32AFC}" destId="{CD86FAB7-DA32-4844-878D-42479CD6995D}" srcOrd="2" destOrd="0" presId="urn:microsoft.com/office/officeart/2005/8/layout/hProcess11"/>
    <dgm:cxn modelId="{3AA5A23E-5EE5-48C5-8BEE-378615F60D08}" type="presParOf" srcId="{55254092-9C7F-499D-B6BB-D67632AF48F8}" destId="{30592947-593C-4E40-8541-0C23753DFFC0}" srcOrd="1" destOrd="0" presId="urn:microsoft.com/office/officeart/2005/8/layout/hProcess11"/>
    <dgm:cxn modelId="{6AB7BFAA-60B1-4707-B514-756E9A37E7B1}" type="presParOf" srcId="{55254092-9C7F-499D-B6BB-D67632AF48F8}" destId="{16233EEF-9852-4CC7-A82A-F612137A2074}" srcOrd="2" destOrd="0" presId="urn:microsoft.com/office/officeart/2005/8/layout/hProcess11"/>
    <dgm:cxn modelId="{4DBC67D3-58E9-44BC-B098-BE9407A5823D}" type="presParOf" srcId="{16233EEF-9852-4CC7-A82A-F612137A2074}" destId="{94B1A760-2F80-4CD9-9D11-640AAFBC5AFF}" srcOrd="0" destOrd="0" presId="urn:microsoft.com/office/officeart/2005/8/layout/hProcess11"/>
    <dgm:cxn modelId="{E272AAD4-AFA4-4603-B370-298306A715CE}" type="presParOf" srcId="{16233EEF-9852-4CC7-A82A-F612137A2074}" destId="{215D6F53-DC98-46F9-A57D-557D568050BA}" srcOrd="1" destOrd="0" presId="urn:microsoft.com/office/officeart/2005/8/layout/hProcess11"/>
    <dgm:cxn modelId="{9F106310-6C43-4E81-A630-929D7C7FDA92}" type="presParOf" srcId="{16233EEF-9852-4CC7-A82A-F612137A2074}" destId="{9C32468B-A184-4272-AED4-18262FE45AD8}" srcOrd="2" destOrd="0" presId="urn:microsoft.com/office/officeart/2005/8/layout/hProcess11"/>
    <dgm:cxn modelId="{0A9185E1-1C45-431D-A6F0-0D1313B59B27}" type="presParOf" srcId="{55254092-9C7F-499D-B6BB-D67632AF48F8}" destId="{B63147CF-CBAA-4E38-87A4-04179241341A}" srcOrd="3" destOrd="0" presId="urn:microsoft.com/office/officeart/2005/8/layout/hProcess11"/>
    <dgm:cxn modelId="{0512C53B-601F-4491-A319-CD7F92069E5B}" type="presParOf" srcId="{55254092-9C7F-499D-B6BB-D67632AF48F8}" destId="{822A8B4D-800A-4921-972B-863790637817}" srcOrd="4" destOrd="0" presId="urn:microsoft.com/office/officeart/2005/8/layout/hProcess11"/>
    <dgm:cxn modelId="{C5CF37B0-F708-4AB2-B0B0-0681EA051D7D}" type="presParOf" srcId="{822A8B4D-800A-4921-972B-863790637817}" destId="{353C21C1-D4C9-4653-A15F-899939EE1289}" srcOrd="0" destOrd="0" presId="urn:microsoft.com/office/officeart/2005/8/layout/hProcess11"/>
    <dgm:cxn modelId="{7E8A282F-20D2-46FE-9DD2-74B40329314C}" type="presParOf" srcId="{822A8B4D-800A-4921-972B-863790637817}" destId="{7AB00EF9-E7E1-4582-B283-306879597809}" srcOrd="1" destOrd="0" presId="urn:microsoft.com/office/officeart/2005/8/layout/hProcess11"/>
    <dgm:cxn modelId="{FD9F4986-F0DE-409B-BA32-C697089327B0}" type="presParOf" srcId="{822A8B4D-800A-4921-972B-863790637817}" destId="{FB41B13B-E83B-4A63-87D1-CF77496304FB}" srcOrd="2" destOrd="0" presId="urn:microsoft.com/office/officeart/2005/8/layout/hProcess11"/>
    <dgm:cxn modelId="{886986EE-99C6-4E21-8B06-7A2B184E2803}" type="presParOf" srcId="{55254092-9C7F-499D-B6BB-D67632AF48F8}" destId="{4B6585D1-23D7-482E-90F9-2016D597A056}" srcOrd="5" destOrd="0" presId="urn:microsoft.com/office/officeart/2005/8/layout/hProcess11"/>
    <dgm:cxn modelId="{119159D7-7815-486C-937F-BD86472EBAFF}" type="presParOf" srcId="{55254092-9C7F-499D-B6BB-D67632AF48F8}" destId="{38214662-93A1-4DBC-8FFD-C51FFA7DDBF4}" srcOrd="6" destOrd="0" presId="urn:microsoft.com/office/officeart/2005/8/layout/hProcess11"/>
    <dgm:cxn modelId="{5ED9FF83-60AB-40E8-BFAB-9A6577F02317}" type="presParOf" srcId="{38214662-93A1-4DBC-8FFD-C51FFA7DDBF4}" destId="{C76D074C-04BE-40D2-B0B2-121D35434025}" srcOrd="0" destOrd="0" presId="urn:microsoft.com/office/officeart/2005/8/layout/hProcess11"/>
    <dgm:cxn modelId="{44A5ACA1-BE53-40DF-B02D-230B352A2FC0}" type="presParOf" srcId="{38214662-93A1-4DBC-8FFD-C51FFA7DDBF4}" destId="{1B96F83F-E598-4B9F-8F2B-6DD3488EA46C}" srcOrd="1" destOrd="0" presId="urn:microsoft.com/office/officeart/2005/8/layout/hProcess11"/>
    <dgm:cxn modelId="{02C12C4B-DDF5-40F3-A3A8-FEB97484F610}" type="presParOf" srcId="{38214662-93A1-4DBC-8FFD-C51FFA7DDBF4}" destId="{76DC3329-2112-4BC0-874A-B447D275C8D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FC3AD9-781E-4DB0-866A-22C77910A20D}" type="doc">
      <dgm:prSet loTypeId="urn:microsoft.com/office/officeart/2005/8/layout/hProcess9" loCatId="process" qsTypeId="urn:microsoft.com/office/officeart/2005/8/quickstyle/simple2" qsCatId="simple" csTypeId="urn:microsoft.com/office/officeart/2005/8/colors/accent1_2" csCatId="accent1" phldr="1"/>
      <dgm:spPr/>
    </dgm:pt>
    <dgm:pt modelId="{CF8434D8-1645-4670-A1C9-5AC9651E5092}">
      <dgm:prSet phldrT="[文本]"/>
      <dgm:spPr/>
      <dgm:t>
        <a:bodyPr/>
        <a:lstStyle/>
        <a:p>
          <a:r>
            <a:rPr lang="zh-CN" altLang="en-US" dirty="0" smtClean="0"/>
            <a:t>形式真理</a:t>
          </a:r>
          <a:endParaRPr lang="zh-CN" altLang="en-US" dirty="0"/>
        </a:p>
      </dgm:t>
    </dgm:pt>
    <dgm:pt modelId="{01708C28-4B03-46F0-8886-0CCB19BE2882}" cxnId="{233E8304-28EF-4764-8DF4-32918A4F7016}" type="parTrans">
      <dgm:prSet/>
      <dgm:spPr/>
      <dgm:t>
        <a:bodyPr/>
        <a:lstStyle/>
        <a:p>
          <a:endParaRPr lang="zh-CN" altLang="en-US"/>
        </a:p>
      </dgm:t>
    </dgm:pt>
    <dgm:pt modelId="{FF8046D9-CFC4-4763-8B7D-133569786CAE}" cxnId="{233E8304-28EF-4764-8DF4-32918A4F7016}" type="sibTrans">
      <dgm:prSet/>
      <dgm:spPr/>
      <dgm:t>
        <a:bodyPr/>
        <a:lstStyle/>
        <a:p>
          <a:endParaRPr lang="zh-CN" altLang="en-US"/>
        </a:p>
      </dgm:t>
    </dgm:pt>
    <dgm:pt modelId="{417BA9D2-7B8E-4786-8B97-F7E6E0720B45}">
      <dgm:prSet phldrT="[文本]"/>
      <dgm:spPr/>
      <dgm:t>
        <a:bodyPr/>
        <a:lstStyle/>
        <a:p>
          <a:r>
            <a:rPr lang="zh-CN" altLang="en-US" dirty="0" smtClean="0"/>
            <a:t>经验真理</a:t>
          </a:r>
          <a:endParaRPr lang="zh-CN" altLang="en-US" dirty="0"/>
        </a:p>
      </dgm:t>
    </dgm:pt>
    <dgm:pt modelId="{3CD5B4B0-F91A-46FF-B16C-12320B1DA389}" cxnId="{32BA8214-3628-414E-9BB7-6F283DB00234}" type="parTrans">
      <dgm:prSet/>
      <dgm:spPr/>
      <dgm:t>
        <a:bodyPr/>
        <a:lstStyle/>
        <a:p>
          <a:endParaRPr lang="zh-CN" altLang="en-US"/>
        </a:p>
      </dgm:t>
    </dgm:pt>
    <dgm:pt modelId="{3D910BE6-68E4-4B3C-A890-CEF6A1D84EAC}" cxnId="{32BA8214-3628-414E-9BB7-6F283DB00234}" type="sibTrans">
      <dgm:prSet/>
      <dgm:spPr/>
      <dgm:t>
        <a:bodyPr/>
        <a:lstStyle/>
        <a:p>
          <a:endParaRPr lang="zh-CN" altLang="en-US"/>
        </a:p>
      </dgm:t>
    </dgm:pt>
    <dgm:pt modelId="{A31589CA-430D-403D-ABEA-15AB25928969}">
      <dgm:prSet phldrT="[文本]"/>
      <dgm:spPr/>
      <dgm:t>
        <a:bodyPr/>
        <a:lstStyle/>
        <a:p>
          <a:r>
            <a:rPr lang="zh-CN" altLang="en-US" dirty="0" smtClean="0"/>
            <a:t>事实</a:t>
          </a:r>
          <a:endParaRPr lang="zh-CN" altLang="en-US" dirty="0"/>
        </a:p>
      </dgm:t>
    </dgm:pt>
    <dgm:pt modelId="{C600501D-9FFB-473B-AA39-07E9AEC080A1}" cxnId="{4959FE58-B426-4BE8-B441-18C4E902A11B}" type="parTrans">
      <dgm:prSet/>
      <dgm:spPr/>
      <dgm:t>
        <a:bodyPr/>
        <a:lstStyle/>
        <a:p>
          <a:endParaRPr lang="zh-CN" altLang="en-US"/>
        </a:p>
      </dgm:t>
    </dgm:pt>
    <dgm:pt modelId="{06E85BA2-3255-41AC-ADC3-1E5E24DBFC09}" cxnId="{4959FE58-B426-4BE8-B441-18C4E902A11B}" type="sibTrans">
      <dgm:prSet/>
      <dgm:spPr/>
      <dgm:t>
        <a:bodyPr/>
        <a:lstStyle/>
        <a:p>
          <a:endParaRPr lang="zh-CN" altLang="en-US"/>
        </a:p>
      </dgm:t>
    </dgm:pt>
    <dgm:pt modelId="{AB901894-D45E-499E-AC69-8E1A2BA14B83}" type="pres">
      <dgm:prSet presAssocID="{57FC3AD9-781E-4DB0-866A-22C77910A20D}" presName="CompostProcess" presStyleCnt="0">
        <dgm:presLayoutVars>
          <dgm:dir/>
          <dgm:resizeHandles val="exact"/>
        </dgm:presLayoutVars>
      </dgm:prSet>
      <dgm:spPr/>
    </dgm:pt>
    <dgm:pt modelId="{9FCB6D9C-A66C-4AF9-80F1-29A10107E4FB}" type="pres">
      <dgm:prSet presAssocID="{57FC3AD9-781E-4DB0-866A-22C77910A20D}" presName="arrow" presStyleLbl="bgShp" presStyleIdx="0" presStyleCnt="1" custLinFactNeighborX="19769" custLinFactNeighborY="-15500"/>
      <dgm:spPr/>
    </dgm:pt>
    <dgm:pt modelId="{D86731D6-9AEF-4150-98BB-FEC04E5D456B}" type="pres">
      <dgm:prSet presAssocID="{57FC3AD9-781E-4DB0-866A-22C77910A20D}" presName="linearProcess" presStyleCnt="0"/>
      <dgm:spPr/>
    </dgm:pt>
    <dgm:pt modelId="{9C8FEC1B-038C-440F-95C6-A5026AE87CDD}" type="pres">
      <dgm:prSet presAssocID="{CF8434D8-1645-4670-A1C9-5AC9651E5092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7AE19A5-A1EB-43ED-97CF-62A44513A9D8}" type="pres">
      <dgm:prSet presAssocID="{FF8046D9-CFC4-4763-8B7D-133569786CAE}" presName="sibTrans" presStyleCnt="0"/>
      <dgm:spPr/>
    </dgm:pt>
    <dgm:pt modelId="{3149467F-5C64-411E-84FF-DEDB129C23B9}" type="pres">
      <dgm:prSet presAssocID="{417BA9D2-7B8E-4786-8B97-F7E6E0720B4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0AADCDB-45DC-40F6-BB2A-A0AC6A4A19BE}" type="pres">
      <dgm:prSet presAssocID="{3D910BE6-68E4-4B3C-A890-CEF6A1D84EAC}" presName="sibTrans" presStyleCnt="0"/>
      <dgm:spPr/>
    </dgm:pt>
    <dgm:pt modelId="{4C3C13AD-6D34-4711-94A0-3329A4F8D0EF}" type="pres">
      <dgm:prSet presAssocID="{A31589CA-430D-403D-ABEA-15AB25928969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2BA8214-3628-414E-9BB7-6F283DB00234}" srcId="{57FC3AD9-781E-4DB0-866A-22C77910A20D}" destId="{417BA9D2-7B8E-4786-8B97-F7E6E0720B45}" srcOrd="1" destOrd="0" parTransId="{3CD5B4B0-F91A-46FF-B16C-12320B1DA389}" sibTransId="{3D910BE6-68E4-4B3C-A890-CEF6A1D84EAC}"/>
    <dgm:cxn modelId="{233E8304-28EF-4764-8DF4-32918A4F7016}" srcId="{57FC3AD9-781E-4DB0-866A-22C77910A20D}" destId="{CF8434D8-1645-4670-A1C9-5AC9651E5092}" srcOrd="0" destOrd="0" parTransId="{01708C28-4B03-46F0-8886-0CCB19BE2882}" sibTransId="{FF8046D9-CFC4-4763-8B7D-133569786CAE}"/>
    <dgm:cxn modelId="{4959FE58-B426-4BE8-B441-18C4E902A11B}" srcId="{57FC3AD9-781E-4DB0-866A-22C77910A20D}" destId="{A31589CA-430D-403D-ABEA-15AB25928969}" srcOrd="2" destOrd="0" parTransId="{C600501D-9FFB-473B-AA39-07E9AEC080A1}" sibTransId="{06E85BA2-3255-41AC-ADC3-1E5E24DBFC09}"/>
    <dgm:cxn modelId="{2DCBE1EC-119B-43AD-B3AE-96CF4050BC60}" type="presOf" srcId="{417BA9D2-7B8E-4786-8B97-F7E6E0720B45}" destId="{3149467F-5C64-411E-84FF-DEDB129C23B9}" srcOrd="0" destOrd="0" presId="urn:microsoft.com/office/officeart/2005/8/layout/hProcess9"/>
    <dgm:cxn modelId="{318678E8-3FF1-4C54-8DBC-F95A9B7FE690}" type="presOf" srcId="{CF8434D8-1645-4670-A1C9-5AC9651E5092}" destId="{9C8FEC1B-038C-440F-95C6-A5026AE87CDD}" srcOrd="0" destOrd="0" presId="urn:microsoft.com/office/officeart/2005/8/layout/hProcess9"/>
    <dgm:cxn modelId="{A11A1120-B325-457E-96E3-FD47E5447615}" type="presOf" srcId="{57FC3AD9-781E-4DB0-866A-22C77910A20D}" destId="{AB901894-D45E-499E-AC69-8E1A2BA14B83}" srcOrd="0" destOrd="0" presId="urn:microsoft.com/office/officeart/2005/8/layout/hProcess9"/>
    <dgm:cxn modelId="{92A66528-3961-4175-BBDC-0AEAA184F0DC}" type="presOf" srcId="{A31589CA-430D-403D-ABEA-15AB25928969}" destId="{4C3C13AD-6D34-4711-94A0-3329A4F8D0EF}" srcOrd="0" destOrd="0" presId="urn:microsoft.com/office/officeart/2005/8/layout/hProcess9"/>
    <dgm:cxn modelId="{29EEC297-6B66-4E40-A0CF-7C0C7E235488}" type="presParOf" srcId="{AB901894-D45E-499E-AC69-8E1A2BA14B83}" destId="{9FCB6D9C-A66C-4AF9-80F1-29A10107E4FB}" srcOrd="0" destOrd="0" presId="urn:microsoft.com/office/officeart/2005/8/layout/hProcess9"/>
    <dgm:cxn modelId="{0795A059-D501-417B-9ACD-AD41B5DBF54A}" type="presParOf" srcId="{AB901894-D45E-499E-AC69-8E1A2BA14B83}" destId="{D86731D6-9AEF-4150-98BB-FEC04E5D456B}" srcOrd="1" destOrd="0" presId="urn:microsoft.com/office/officeart/2005/8/layout/hProcess9"/>
    <dgm:cxn modelId="{00AB17EF-0F1D-477C-8897-6DC99EC6EFC0}" type="presParOf" srcId="{D86731D6-9AEF-4150-98BB-FEC04E5D456B}" destId="{9C8FEC1B-038C-440F-95C6-A5026AE87CDD}" srcOrd="0" destOrd="0" presId="urn:microsoft.com/office/officeart/2005/8/layout/hProcess9"/>
    <dgm:cxn modelId="{4214DEE6-04B1-48B6-92B1-9CB4EB89D94B}" type="presParOf" srcId="{D86731D6-9AEF-4150-98BB-FEC04E5D456B}" destId="{37AE19A5-A1EB-43ED-97CF-62A44513A9D8}" srcOrd="1" destOrd="0" presId="urn:microsoft.com/office/officeart/2005/8/layout/hProcess9"/>
    <dgm:cxn modelId="{34E29B51-E644-42A9-B0C5-27EE0ED2F55D}" type="presParOf" srcId="{D86731D6-9AEF-4150-98BB-FEC04E5D456B}" destId="{3149467F-5C64-411E-84FF-DEDB129C23B9}" srcOrd="2" destOrd="0" presId="urn:microsoft.com/office/officeart/2005/8/layout/hProcess9"/>
    <dgm:cxn modelId="{D16D7CF0-3F21-4AF5-905F-26127DC45BF5}" type="presParOf" srcId="{D86731D6-9AEF-4150-98BB-FEC04E5D456B}" destId="{80AADCDB-45DC-40F6-BB2A-A0AC6A4A19BE}" srcOrd="3" destOrd="0" presId="urn:microsoft.com/office/officeart/2005/8/layout/hProcess9"/>
    <dgm:cxn modelId="{4B455522-2A39-49C1-B2A2-C54A33F58689}" type="presParOf" srcId="{D86731D6-9AEF-4150-98BB-FEC04E5D456B}" destId="{4C3C13AD-6D34-4711-94A0-3329A4F8D0E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9E57BB-CF80-4FAA-9E84-578FD126E1F9}" type="doc">
      <dgm:prSet loTypeId="urn:microsoft.com/office/officeart/2005/8/layout/hProcess11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7253E25-552A-4DB0-9E51-B21D264B6469}">
      <dgm:prSet phldrT="[文本]" custT="1"/>
      <dgm:spPr/>
      <dgm:t>
        <a:bodyPr/>
        <a:lstStyle/>
        <a:p>
          <a:r>
            <a:rPr lang="zh-CN" altLang="en-US" sz="2000" dirty="0" smtClean="0"/>
            <a:t>对教学活动的分析</a:t>
          </a:r>
          <a:endParaRPr lang="zh-CN" altLang="en-US" sz="2000" dirty="0"/>
        </a:p>
      </dgm:t>
    </dgm:pt>
    <dgm:pt modelId="{45AC0090-BAA1-4712-B80A-4FD1AEA96570}" cxnId="{5E2801C8-D2B1-4D86-A7E9-D29BBF1832B3}" type="parTrans">
      <dgm:prSet/>
      <dgm:spPr/>
      <dgm:t>
        <a:bodyPr/>
        <a:lstStyle/>
        <a:p>
          <a:endParaRPr lang="zh-CN" altLang="en-US" sz="2400"/>
        </a:p>
      </dgm:t>
    </dgm:pt>
    <dgm:pt modelId="{91BC6E95-A590-4BF5-8E40-C100536CC40F}" cxnId="{5E2801C8-D2B1-4D86-A7E9-D29BBF1832B3}" type="sibTrans">
      <dgm:prSet/>
      <dgm:spPr/>
      <dgm:t>
        <a:bodyPr/>
        <a:lstStyle/>
        <a:p>
          <a:endParaRPr lang="zh-CN" altLang="en-US" sz="2400"/>
        </a:p>
      </dgm:t>
    </dgm:pt>
    <dgm:pt modelId="{3ADFEC64-702A-4A92-95A3-DCE0A7036DC7}">
      <dgm:prSet phldrT="[文本]" custT="1"/>
      <dgm:spPr/>
      <dgm:t>
        <a:bodyPr/>
        <a:lstStyle/>
        <a:p>
          <a:r>
            <a:rPr lang="zh-CN" altLang="en-US" sz="1600" dirty="0" smtClean="0"/>
            <a:t>知识点激活量与学习效果显著正相关</a:t>
          </a:r>
          <a:endParaRPr lang="zh-CN" altLang="en-US" sz="1600" dirty="0"/>
        </a:p>
      </dgm:t>
    </dgm:pt>
    <dgm:pt modelId="{8F1EE4B4-2FF6-4511-AA53-D0B844DCE42A}" cxnId="{370A42BB-F63B-48A5-8B4C-E5C206C978DC}" type="parTrans">
      <dgm:prSet/>
      <dgm:spPr/>
      <dgm:t>
        <a:bodyPr/>
        <a:lstStyle/>
        <a:p>
          <a:endParaRPr lang="zh-CN" altLang="en-US" sz="2400"/>
        </a:p>
      </dgm:t>
    </dgm:pt>
    <dgm:pt modelId="{AFF86B41-B661-432E-B2B2-66D347E29F74}" cxnId="{370A42BB-F63B-48A5-8B4C-E5C206C978DC}" type="sibTrans">
      <dgm:prSet/>
      <dgm:spPr/>
      <dgm:t>
        <a:bodyPr/>
        <a:lstStyle/>
        <a:p>
          <a:endParaRPr lang="zh-CN" altLang="en-US" sz="2400"/>
        </a:p>
      </dgm:t>
    </dgm:pt>
    <dgm:pt modelId="{977CE532-DF73-44C6-A3E6-21B6C18862AB}">
      <dgm:prSet phldrT="[文本]" custT="1"/>
      <dgm:spPr/>
      <dgm:t>
        <a:bodyPr/>
        <a:lstStyle/>
        <a:p>
          <a:r>
            <a:rPr lang="zh-CN" altLang="en-US" sz="2000" dirty="0" smtClean="0"/>
            <a:t>对教学方案的分析</a:t>
          </a:r>
          <a:endParaRPr lang="zh-CN" altLang="en-US" sz="2000" dirty="0"/>
        </a:p>
      </dgm:t>
    </dgm:pt>
    <dgm:pt modelId="{D91CAA42-B14A-43DF-A7BD-64AF8DAACD4D}" cxnId="{ADAE5EE1-8FCA-4C6A-ADAC-735FC9C87B19}" type="parTrans">
      <dgm:prSet/>
      <dgm:spPr/>
      <dgm:t>
        <a:bodyPr/>
        <a:lstStyle/>
        <a:p>
          <a:endParaRPr lang="zh-CN" altLang="en-US" sz="2400"/>
        </a:p>
      </dgm:t>
    </dgm:pt>
    <dgm:pt modelId="{24674B0E-0E88-4210-A479-174265AE1604}" cxnId="{ADAE5EE1-8FCA-4C6A-ADAC-735FC9C87B19}" type="sibTrans">
      <dgm:prSet/>
      <dgm:spPr/>
      <dgm:t>
        <a:bodyPr/>
        <a:lstStyle/>
        <a:p>
          <a:endParaRPr lang="zh-CN" altLang="en-US" sz="2400"/>
        </a:p>
      </dgm:t>
    </dgm:pt>
    <dgm:pt modelId="{7ED74105-7C1E-418E-8814-C3109DD81F29}">
      <dgm:prSet phldrT="[文本]" custT="1"/>
      <dgm:spPr/>
      <dgm:t>
        <a:bodyPr/>
        <a:lstStyle/>
        <a:p>
          <a:r>
            <a:rPr lang="en-US" altLang="zh-CN" sz="1600" dirty="0" smtClean="0"/>
            <a:t>6</a:t>
          </a:r>
          <a:r>
            <a:rPr lang="zh-CN" altLang="en-US" sz="1600" dirty="0" smtClean="0"/>
            <a:t>项质量指标：</a:t>
          </a:r>
          <a:r>
            <a:rPr lang="zh-CN" sz="1600" dirty="0" smtClean="0"/>
            <a:t>知识点总激活量、目标知识点激活度、学生参与度、媒体多元性、信息流类型完整性、目标手段一致性</a:t>
          </a:r>
          <a:endParaRPr lang="zh-CN" altLang="en-US" sz="1600" dirty="0"/>
        </a:p>
      </dgm:t>
    </dgm:pt>
    <dgm:pt modelId="{26F6825C-DE38-4B7C-B9E2-98EF8D403C9B}" cxnId="{D4750722-590D-42DD-BA94-97CAFC98BF2E}" type="parTrans">
      <dgm:prSet/>
      <dgm:spPr/>
      <dgm:t>
        <a:bodyPr/>
        <a:lstStyle/>
        <a:p>
          <a:endParaRPr lang="zh-CN" altLang="en-US" sz="2400"/>
        </a:p>
      </dgm:t>
    </dgm:pt>
    <dgm:pt modelId="{FF16982A-E118-4132-B129-79C2EABE8DBA}" cxnId="{D4750722-590D-42DD-BA94-97CAFC98BF2E}" type="sibTrans">
      <dgm:prSet/>
      <dgm:spPr/>
      <dgm:t>
        <a:bodyPr/>
        <a:lstStyle/>
        <a:p>
          <a:endParaRPr lang="zh-CN" altLang="en-US" sz="2400"/>
        </a:p>
      </dgm:t>
    </dgm:pt>
    <dgm:pt modelId="{CEBB6162-2D1C-44CC-A981-8E76BE3C16F7}">
      <dgm:prSet phldrT="[文本]" custT="1"/>
      <dgm:spPr/>
      <dgm:t>
        <a:bodyPr/>
        <a:lstStyle/>
        <a:p>
          <a:r>
            <a:rPr lang="zh-CN" altLang="en-US" sz="2000" dirty="0" smtClean="0"/>
            <a:t>教学过程机制图</a:t>
          </a:r>
          <a:endParaRPr lang="zh-CN" altLang="en-US" sz="2000" dirty="0"/>
        </a:p>
      </dgm:t>
    </dgm:pt>
    <dgm:pt modelId="{D894C838-8C11-4FA8-BBCB-8F7AD50DD5F2}" cxnId="{183ECCB8-B56E-4770-A573-0B7EF2F71A66}" type="parTrans">
      <dgm:prSet/>
      <dgm:spPr/>
      <dgm:t>
        <a:bodyPr/>
        <a:lstStyle/>
        <a:p>
          <a:endParaRPr lang="zh-CN" altLang="en-US" sz="2400"/>
        </a:p>
      </dgm:t>
    </dgm:pt>
    <dgm:pt modelId="{5A36B5E2-BDB6-4822-876D-85C3CE8D015D}" cxnId="{183ECCB8-B56E-4770-A573-0B7EF2F71A66}" type="sibTrans">
      <dgm:prSet/>
      <dgm:spPr/>
      <dgm:t>
        <a:bodyPr/>
        <a:lstStyle/>
        <a:p>
          <a:endParaRPr lang="zh-CN" altLang="en-US" sz="2400"/>
        </a:p>
      </dgm:t>
    </dgm:pt>
    <dgm:pt modelId="{AD1D8E9F-3E6B-4066-8159-618AC674FF6A}" type="pres">
      <dgm:prSet presAssocID="{4D9E57BB-CF80-4FAA-9E84-578FD126E1F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D540B70D-A7A2-4556-B2CF-16316D48E93A}" type="pres">
      <dgm:prSet presAssocID="{4D9E57BB-CF80-4FAA-9E84-578FD126E1F9}" presName="arrow" presStyleLbl="bgShp" presStyleIdx="0" presStyleCnt="1"/>
      <dgm:spPr/>
    </dgm:pt>
    <dgm:pt modelId="{343686A0-B5BC-45D5-AE64-16A94511D53A}" type="pres">
      <dgm:prSet presAssocID="{4D9E57BB-CF80-4FAA-9E84-578FD126E1F9}" presName="points" presStyleCnt="0"/>
      <dgm:spPr/>
    </dgm:pt>
    <dgm:pt modelId="{1DD79CDC-DB3E-4A91-937E-CF6D4F03F747}" type="pres">
      <dgm:prSet presAssocID="{C7253E25-552A-4DB0-9E51-B21D264B6469}" presName="compositeA" presStyleCnt="0"/>
      <dgm:spPr/>
    </dgm:pt>
    <dgm:pt modelId="{B4EAEC47-0C37-4E1D-84F0-C0BAADD5C0FF}" type="pres">
      <dgm:prSet presAssocID="{C7253E25-552A-4DB0-9E51-B21D264B6469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0BD16C3-76BD-47E5-B918-2257342B692D}" type="pres">
      <dgm:prSet presAssocID="{C7253E25-552A-4DB0-9E51-B21D264B6469}" presName="circleA" presStyleLbl="node1" presStyleIdx="0" presStyleCnt="3"/>
      <dgm:spPr/>
    </dgm:pt>
    <dgm:pt modelId="{484AA893-7823-410F-B203-69F4745B5AFA}" type="pres">
      <dgm:prSet presAssocID="{C7253E25-552A-4DB0-9E51-B21D264B6469}" presName="spaceA" presStyleCnt="0"/>
      <dgm:spPr/>
    </dgm:pt>
    <dgm:pt modelId="{A9193725-D87A-468B-B03A-F0F8787CDB67}" type="pres">
      <dgm:prSet presAssocID="{91BC6E95-A590-4BF5-8E40-C100536CC40F}" presName="space" presStyleCnt="0"/>
      <dgm:spPr/>
    </dgm:pt>
    <dgm:pt modelId="{EFEFE7B0-5812-40CE-B5FE-7E2FE598BC9C}" type="pres">
      <dgm:prSet presAssocID="{977CE532-DF73-44C6-A3E6-21B6C18862AB}" presName="compositeB" presStyleCnt="0"/>
      <dgm:spPr/>
    </dgm:pt>
    <dgm:pt modelId="{811DC835-1C30-4ABD-95B3-56D0D83A9432}" type="pres">
      <dgm:prSet presAssocID="{977CE532-DF73-44C6-A3E6-21B6C18862AB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280E91B-1D0B-43C2-9526-DCCA95BE6594}" type="pres">
      <dgm:prSet presAssocID="{977CE532-DF73-44C6-A3E6-21B6C18862AB}" presName="circleB" presStyleLbl="node1" presStyleIdx="1" presStyleCnt="3"/>
      <dgm:spPr/>
    </dgm:pt>
    <dgm:pt modelId="{4FCC93B6-EF4E-417A-9199-E73CAE11B708}" type="pres">
      <dgm:prSet presAssocID="{977CE532-DF73-44C6-A3E6-21B6C18862AB}" presName="spaceB" presStyleCnt="0"/>
      <dgm:spPr/>
    </dgm:pt>
    <dgm:pt modelId="{5718FA5A-3006-49D1-B3CC-95A7E299B3E3}" type="pres">
      <dgm:prSet presAssocID="{24674B0E-0E88-4210-A479-174265AE1604}" presName="space" presStyleCnt="0"/>
      <dgm:spPr/>
    </dgm:pt>
    <dgm:pt modelId="{EB4498BE-7B50-4D4F-85FA-B54003B3243E}" type="pres">
      <dgm:prSet presAssocID="{CEBB6162-2D1C-44CC-A981-8E76BE3C16F7}" presName="compositeA" presStyleCnt="0"/>
      <dgm:spPr/>
    </dgm:pt>
    <dgm:pt modelId="{0835643A-8296-4538-A672-FB8489F2082C}" type="pres">
      <dgm:prSet presAssocID="{CEBB6162-2D1C-44CC-A981-8E76BE3C16F7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2798860-2D57-4C8F-94EA-76B65D16565F}" type="pres">
      <dgm:prSet presAssocID="{CEBB6162-2D1C-44CC-A981-8E76BE3C16F7}" presName="circleA" presStyleLbl="node1" presStyleIdx="2" presStyleCnt="3"/>
      <dgm:spPr/>
    </dgm:pt>
    <dgm:pt modelId="{1E8C1AF7-4718-4950-852E-2F072ED43C3D}" type="pres">
      <dgm:prSet presAssocID="{CEBB6162-2D1C-44CC-A981-8E76BE3C16F7}" presName="spaceA" presStyleCnt="0"/>
      <dgm:spPr/>
    </dgm:pt>
  </dgm:ptLst>
  <dgm:cxnLst>
    <dgm:cxn modelId="{5146D746-999A-43F6-9901-A134D47B8514}" type="presOf" srcId="{7ED74105-7C1E-418E-8814-C3109DD81F29}" destId="{811DC835-1C30-4ABD-95B3-56D0D83A9432}" srcOrd="0" destOrd="1" presId="urn:microsoft.com/office/officeart/2005/8/layout/hProcess11"/>
    <dgm:cxn modelId="{183ECCB8-B56E-4770-A573-0B7EF2F71A66}" srcId="{4D9E57BB-CF80-4FAA-9E84-578FD126E1F9}" destId="{CEBB6162-2D1C-44CC-A981-8E76BE3C16F7}" srcOrd="2" destOrd="0" parTransId="{D894C838-8C11-4FA8-BBCB-8F7AD50DD5F2}" sibTransId="{5A36B5E2-BDB6-4822-876D-85C3CE8D015D}"/>
    <dgm:cxn modelId="{2124F79B-CCC8-4FA2-833D-9606D8BD20B9}" type="presOf" srcId="{CEBB6162-2D1C-44CC-A981-8E76BE3C16F7}" destId="{0835643A-8296-4538-A672-FB8489F2082C}" srcOrd="0" destOrd="0" presId="urn:microsoft.com/office/officeart/2005/8/layout/hProcess11"/>
    <dgm:cxn modelId="{5BA918FB-A905-42CF-8C2F-F07488694E2B}" type="presOf" srcId="{4D9E57BB-CF80-4FAA-9E84-578FD126E1F9}" destId="{AD1D8E9F-3E6B-4066-8159-618AC674FF6A}" srcOrd="0" destOrd="0" presId="urn:microsoft.com/office/officeart/2005/8/layout/hProcess11"/>
    <dgm:cxn modelId="{7B00D032-7554-4E78-9DEA-EC71143E7DC5}" type="presOf" srcId="{C7253E25-552A-4DB0-9E51-B21D264B6469}" destId="{B4EAEC47-0C37-4E1D-84F0-C0BAADD5C0FF}" srcOrd="0" destOrd="0" presId="urn:microsoft.com/office/officeart/2005/8/layout/hProcess11"/>
    <dgm:cxn modelId="{55DC9E8E-A45A-4CC3-BA48-9A4B5BBD7E3E}" type="presOf" srcId="{3ADFEC64-702A-4A92-95A3-DCE0A7036DC7}" destId="{B4EAEC47-0C37-4E1D-84F0-C0BAADD5C0FF}" srcOrd="0" destOrd="1" presId="urn:microsoft.com/office/officeart/2005/8/layout/hProcess11"/>
    <dgm:cxn modelId="{5E2801C8-D2B1-4D86-A7E9-D29BBF1832B3}" srcId="{4D9E57BB-CF80-4FAA-9E84-578FD126E1F9}" destId="{C7253E25-552A-4DB0-9E51-B21D264B6469}" srcOrd="0" destOrd="0" parTransId="{45AC0090-BAA1-4712-B80A-4FD1AEA96570}" sibTransId="{91BC6E95-A590-4BF5-8E40-C100536CC40F}"/>
    <dgm:cxn modelId="{ADAE5EE1-8FCA-4C6A-ADAC-735FC9C87B19}" srcId="{4D9E57BB-CF80-4FAA-9E84-578FD126E1F9}" destId="{977CE532-DF73-44C6-A3E6-21B6C18862AB}" srcOrd="1" destOrd="0" parTransId="{D91CAA42-B14A-43DF-A7BD-64AF8DAACD4D}" sibTransId="{24674B0E-0E88-4210-A479-174265AE1604}"/>
    <dgm:cxn modelId="{D4750722-590D-42DD-BA94-97CAFC98BF2E}" srcId="{977CE532-DF73-44C6-A3E6-21B6C18862AB}" destId="{7ED74105-7C1E-418E-8814-C3109DD81F29}" srcOrd="0" destOrd="0" parTransId="{26F6825C-DE38-4B7C-B9E2-98EF8D403C9B}" sibTransId="{FF16982A-E118-4132-B129-79C2EABE8DBA}"/>
    <dgm:cxn modelId="{76387404-EAF1-456D-ACD3-8C99D985925A}" type="presOf" srcId="{977CE532-DF73-44C6-A3E6-21B6C18862AB}" destId="{811DC835-1C30-4ABD-95B3-56D0D83A9432}" srcOrd="0" destOrd="0" presId="urn:microsoft.com/office/officeart/2005/8/layout/hProcess11"/>
    <dgm:cxn modelId="{370A42BB-F63B-48A5-8B4C-E5C206C978DC}" srcId="{C7253E25-552A-4DB0-9E51-B21D264B6469}" destId="{3ADFEC64-702A-4A92-95A3-DCE0A7036DC7}" srcOrd="0" destOrd="0" parTransId="{8F1EE4B4-2FF6-4511-AA53-D0B844DCE42A}" sibTransId="{AFF86B41-B661-432E-B2B2-66D347E29F74}"/>
    <dgm:cxn modelId="{13DE1DDE-DAD7-4099-B5B1-30715E1F3B18}" type="presParOf" srcId="{AD1D8E9F-3E6B-4066-8159-618AC674FF6A}" destId="{D540B70D-A7A2-4556-B2CF-16316D48E93A}" srcOrd="0" destOrd="0" presId="urn:microsoft.com/office/officeart/2005/8/layout/hProcess11"/>
    <dgm:cxn modelId="{D59D165D-14F4-4B0B-B859-6E81E9932B28}" type="presParOf" srcId="{AD1D8E9F-3E6B-4066-8159-618AC674FF6A}" destId="{343686A0-B5BC-45D5-AE64-16A94511D53A}" srcOrd="1" destOrd="0" presId="urn:microsoft.com/office/officeart/2005/8/layout/hProcess11"/>
    <dgm:cxn modelId="{B7427F7E-BD75-420E-AA00-32AEC388CA4E}" type="presParOf" srcId="{343686A0-B5BC-45D5-AE64-16A94511D53A}" destId="{1DD79CDC-DB3E-4A91-937E-CF6D4F03F747}" srcOrd="0" destOrd="0" presId="urn:microsoft.com/office/officeart/2005/8/layout/hProcess11"/>
    <dgm:cxn modelId="{CCEF0E97-896B-4138-B73B-3974C36A0831}" type="presParOf" srcId="{1DD79CDC-DB3E-4A91-937E-CF6D4F03F747}" destId="{B4EAEC47-0C37-4E1D-84F0-C0BAADD5C0FF}" srcOrd="0" destOrd="0" presId="urn:microsoft.com/office/officeart/2005/8/layout/hProcess11"/>
    <dgm:cxn modelId="{AC42CCE6-D4EA-4944-97AA-6642F1F3BF8C}" type="presParOf" srcId="{1DD79CDC-DB3E-4A91-937E-CF6D4F03F747}" destId="{C0BD16C3-76BD-47E5-B918-2257342B692D}" srcOrd="1" destOrd="0" presId="urn:microsoft.com/office/officeart/2005/8/layout/hProcess11"/>
    <dgm:cxn modelId="{8926C475-6F27-4FE0-A302-E7C8FDC11DE3}" type="presParOf" srcId="{1DD79CDC-DB3E-4A91-937E-CF6D4F03F747}" destId="{484AA893-7823-410F-B203-69F4745B5AFA}" srcOrd="2" destOrd="0" presId="urn:microsoft.com/office/officeart/2005/8/layout/hProcess11"/>
    <dgm:cxn modelId="{582BE303-2354-4252-8DF7-53BF65F05F40}" type="presParOf" srcId="{343686A0-B5BC-45D5-AE64-16A94511D53A}" destId="{A9193725-D87A-468B-B03A-F0F8787CDB67}" srcOrd="1" destOrd="0" presId="urn:microsoft.com/office/officeart/2005/8/layout/hProcess11"/>
    <dgm:cxn modelId="{F615553D-6A49-4C8C-B0CD-FC15708B9717}" type="presParOf" srcId="{343686A0-B5BC-45D5-AE64-16A94511D53A}" destId="{EFEFE7B0-5812-40CE-B5FE-7E2FE598BC9C}" srcOrd="2" destOrd="0" presId="urn:microsoft.com/office/officeart/2005/8/layout/hProcess11"/>
    <dgm:cxn modelId="{495A4816-094E-4BEF-8C95-D35CF10446D3}" type="presParOf" srcId="{EFEFE7B0-5812-40CE-B5FE-7E2FE598BC9C}" destId="{811DC835-1C30-4ABD-95B3-56D0D83A9432}" srcOrd="0" destOrd="0" presId="urn:microsoft.com/office/officeart/2005/8/layout/hProcess11"/>
    <dgm:cxn modelId="{A2A84E67-6163-4956-AE73-F18C22170FB1}" type="presParOf" srcId="{EFEFE7B0-5812-40CE-B5FE-7E2FE598BC9C}" destId="{0280E91B-1D0B-43C2-9526-DCCA95BE6594}" srcOrd="1" destOrd="0" presId="urn:microsoft.com/office/officeart/2005/8/layout/hProcess11"/>
    <dgm:cxn modelId="{1B28A6B3-513E-4E62-8B30-B75F6F89F16D}" type="presParOf" srcId="{EFEFE7B0-5812-40CE-B5FE-7E2FE598BC9C}" destId="{4FCC93B6-EF4E-417A-9199-E73CAE11B708}" srcOrd="2" destOrd="0" presId="urn:microsoft.com/office/officeart/2005/8/layout/hProcess11"/>
    <dgm:cxn modelId="{D4FF36C0-492D-466B-80DC-2C99BC03DAD3}" type="presParOf" srcId="{343686A0-B5BC-45D5-AE64-16A94511D53A}" destId="{5718FA5A-3006-49D1-B3CC-95A7E299B3E3}" srcOrd="3" destOrd="0" presId="urn:microsoft.com/office/officeart/2005/8/layout/hProcess11"/>
    <dgm:cxn modelId="{A6538603-F413-4149-BD05-4A41414EA956}" type="presParOf" srcId="{343686A0-B5BC-45D5-AE64-16A94511D53A}" destId="{EB4498BE-7B50-4D4F-85FA-B54003B3243E}" srcOrd="4" destOrd="0" presId="urn:microsoft.com/office/officeart/2005/8/layout/hProcess11"/>
    <dgm:cxn modelId="{8A8651FD-A7A5-429D-9855-487D52245E4A}" type="presParOf" srcId="{EB4498BE-7B50-4D4F-85FA-B54003B3243E}" destId="{0835643A-8296-4538-A672-FB8489F2082C}" srcOrd="0" destOrd="0" presId="urn:microsoft.com/office/officeart/2005/8/layout/hProcess11"/>
    <dgm:cxn modelId="{FC7494B3-E056-4566-B2A7-C9BF31835030}" type="presParOf" srcId="{EB4498BE-7B50-4D4F-85FA-B54003B3243E}" destId="{E2798860-2D57-4C8F-94EA-76B65D16565F}" srcOrd="1" destOrd="0" presId="urn:microsoft.com/office/officeart/2005/8/layout/hProcess11"/>
    <dgm:cxn modelId="{DB13E42C-1E1A-41CB-9E2F-85252D2CD6EF}" type="presParOf" srcId="{EB4498BE-7B50-4D4F-85FA-B54003B3243E}" destId="{1E8C1AF7-4718-4950-852E-2F072ED43C3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8128000" cy="1521998"/>
        <a:chOff x="0" y="0"/>
        <a:chExt cx="8128000" cy="1521998"/>
      </a:xfrm>
    </dsp:grpSpPr>
    <dsp:sp modelId="{40F96435-6FB9-43CD-81F6-BE6C917ED0F3}">
      <dsp:nvSpPr>
        <dsp:cNvPr id="3" name="燕尾形箭头 2"/>
        <dsp:cNvSpPr/>
      </dsp:nvSpPr>
      <dsp:spPr bwMode="white">
        <a:xfrm>
          <a:off x="0" y="456599"/>
          <a:ext cx="8128000" cy="608799"/>
        </a:xfrm>
        <a:prstGeom prst="notchedRightArrow">
          <a:avLst/>
        </a:prstGeom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hemeClr val="dk1"/>
        </a:lnRef>
        <a:fillRef idx="3">
          <a:schemeClr val="accent3">
            <a:tint val="55000"/>
          </a:schemeClr>
        </a:fillRef>
        <a:effectRef idx="0">
          <a:scrgbClr r="0" g="0" b="0"/>
        </a:effectRef>
        <a:fontRef idx="minor"/>
      </dsp:style>
      <dsp:txXfrm>
        <a:off x="0" y="456599"/>
        <a:ext cx="8128000" cy="608799"/>
      </dsp:txXfrm>
    </dsp:sp>
    <dsp:sp modelId="{6D351C1B-B3D4-413E-AD82-744429CC7F47}">
      <dsp:nvSpPr>
        <dsp:cNvPr id="4" name="矩形 3"/>
        <dsp:cNvSpPr/>
      </dsp:nvSpPr>
      <dsp:spPr bwMode="white">
        <a:xfrm>
          <a:off x="0" y="0"/>
          <a:ext cx="1762699" cy="608799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135128" tIns="135128" rIns="135128" bIns="135128" anchor="b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 smtClean="0">
              <a:solidFill>
                <a:schemeClr val="tx1"/>
              </a:solidFill>
            </a:rPr>
            <a:t>接受</a:t>
          </a:r>
          <a:endParaRPr lang="zh-CN" altLang="en-US" dirty="0">
            <a:solidFill>
              <a:schemeClr val="tx1"/>
            </a:solidFill>
          </a:endParaRPr>
        </a:p>
      </dsp:txBody>
      <dsp:txXfrm>
        <a:off x="0" y="0"/>
        <a:ext cx="1762699" cy="608799"/>
      </dsp:txXfrm>
    </dsp:sp>
    <dsp:sp modelId="{C9D85C3B-90B2-4929-806F-AA09F50A55AF}">
      <dsp:nvSpPr>
        <dsp:cNvPr id="5" name="椭圆 4"/>
        <dsp:cNvSpPr/>
      </dsp:nvSpPr>
      <dsp:spPr bwMode="white">
        <a:xfrm>
          <a:off x="805249" y="684899"/>
          <a:ext cx="152200" cy="152200"/>
        </a:xfrm>
        <a:prstGeom prst="ellipse">
          <a:avLst/>
        </a:prstGeom>
        <a:sp3d prstMaterial="plastic">
          <a:bevelT w="127000" h="25400" prst="relaxedInset"/>
        </a:sp3d>
      </dsp:spPr>
      <dsp:style>
        <a:lnRef idx="0">
          <a:schemeClr val="lt1"/>
        </a:lnRef>
        <a:fillRef idx="3">
          <a:schemeClr val="accent3">
            <a:shade val="50000"/>
            <a:hueOff val="0"/>
            <a:satOff val="0"/>
            <a:lumOff val="0"/>
            <a:alpha val="100000"/>
          </a:schemeClr>
        </a:fillRef>
        <a:effectRef idx="2">
          <a:scrgbClr r="0" g="0" b="0"/>
        </a:effectRef>
        <a:fontRef idx="minor">
          <a:schemeClr val="lt1"/>
        </a:fontRef>
      </dsp:style>
      <dsp:txXfrm>
        <a:off x="805249" y="684899"/>
        <a:ext cx="152200" cy="152200"/>
      </dsp:txXfrm>
    </dsp:sp>
    <dsp:sp modelId="{94B1A760-2F80-4CD9-9D11-640AAFBC5AFF}">
      <dsp:nvSpPr>
        <dsp:cNvPr id="6" name="矩形 5"/>
        <dsp:cNvSpPr/>
      </dsp:nvSpPr>
      <dsp:spPr bwMode="white">
        <a:xfrm>
          <a:off x="1850834" y="913199"/>
          <a:ext cx="1762699" cy="608799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135128" tIns="135128" rIns="135128" bIns="135128" anchor="t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 smtClean="0">
              <a:solidFill>
                <a:schemeClr val="tx1"/>
              </a:solidFill>
            </a:rPr>
            <a:t>怀疑</a:t>
          </a:r>
          <a:endParaRPr lang="zh-CN" altLang="en-US" dirty="0">
            <a:solidFill>
              <a:schemeClr val="tx1"/>
            </a:solidFill>
          </a:endParaRPr>
        </a:p>
      </dsp:txBody>
      <dsp:txXfrm>
        <a:off x="1850834" y="913199"/>
        <a:ext cx="1762699" cy="608799"/>
      </dsp:txXfrm>
    </dsp:sp>
    <dsp:sp modelId="{215D6F53-DC98-46F9-A57D-557D568050BA}">
      <dsp:nvSpPr>
        <dsp:cNvPr id="7" name="椭圆 6"/>
        <dsp:cNvSpPr/>
      </dsp:nvSpPr>
      <dsp:spPr bwMode="white">
        <a:xfrm>
          <a:off x="2656083" y="684899"/>
          <a:ext cx="152200" cy="152200"/>
        </a:xfrm>
        <a:prstGeom prst="ellipse">
          <a:avLst/>
        </a:prstGeom>
        <a:sp3d prstMaterial="plastic">
          <a:bevelT w="127000" h="25400" prst="relaxedInset"/>
        </a:sp3d>
      </dsp:spPr>
      <dsp:style>
        <a:lnRef idx="0">
          <a:schemeClr val="lt1"/>
        </a:lnRef>
        <a:fillRef idx="3">
          <a:schemeClr val="accent3">
            <a:shade val="50000"/>
            <a:hueOff val="90000"/>
            <a:satOff val="-29411"/>
            <a:lumOff val="26667"/>
            <a:alpha val="100000"/>
          </a:schemeClr>
        </a:fillRef>
        <a:effectRef idx="2">
          <a:scrgbClr r="0" g="0" b="0"/>
        </a:effectRef>
        <a:fontRef idx="minor">
          <a:schemeClr val="lt1"/>
        </a:fontRef>
      </dsp:style>
      <dsp:txXfrm>
        <a:off x="2656083" y="684899"/>
        <a:ext cx="152200" cy="152200"/>
      </dsp:txXfrm>
    </dsp:sp>
    <dsp:sp modelId="{353C21C1-D4C9-4653-A15F-899939EE1289}">
      <dsp:nvSpPr>
        <dsp:cNvPr id="8" name="矩形 7"/>
        <dsp:cNvSpPr/>
      </dsp:nvSpPr>
      <dsp:spPr bwMode="white">
        <a:xfrm>
          <a:off x="3701667" y="0"/>
          <a:ext cx="1762699" cy="608799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135128" tIns="135128" rIns="135128" bIns="135128" anchor="b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 smtClean="0">
              <a:solidFill>
                <a:schemeClr val="tx1"/>
              </a:solidFill>
            </a:rPr>
            <a:t>猜想</a:t>
          </a:r>
          <a:endParaRPr lang="zh-CN" altLang="en-US" dirty="0">
            <a:solidFill>
              <a:schemeClr val="tx1"/>
            </a:solidFill>
          </a:endParaRPr>
        </a:p>
      </dsp:txBody>
      <dsp:txXfrm>
        <a:off x="3701667" y="0"/>
        <a:ext cx="1762699" cy="608799"/>
      </dsp:txXfrm>
    </dsp:sp>
    <dsp:sp modelId="{7AB00EF9-E7E1-4582-B283-306879597809}">
      <dsp:nvSpPr>
        <dsp:cNvPr id="9" name="椭圆 8"/>
        <dsp:cNvSpPr/>
      </dsp:nvSpPr>
      <dsp:spPr bwMode="white">
        <a:xfrm>
          <a:off x="4506917" y="684899"/>
          <a:ext cx="152200" cy="152200"/>
        </a:xfrm>
        <a:prstGeom prst="ellipse">
          <a:avLst/>
        </a:prstGeom>
        <a:sp3d prstMaterial="plastic">
          <a:bevelT w="127000" h="25400" prst="relaxedInset"/>
        </a:sp3d>
      </dsp:spPr>
      <dsp:style>
        <a:lnRef idx="0">
          <a:schemeClr val="lt1"/>
        </a:lnRef>
        <a:fillRef idx="3">
          <a:schemeClr val="accent3">
            <a:shade val="50000"/>
            <a:hueOff val="180000"/>
            <a:satOff val="-58823"/>
            <a:lumOff val="53333"/>
            <a:alpha val="100000"/>
          </a:schemeClr>
        </a:fillRef>
        <a:effectRef idx="2">
          <a:scrgbClr r="0" g="0" b="0"/>
        </a:effectRef>
        <a:fontRef idx="minor">
          <a:schemeClr val="lt1"/>
        </a:fontRef>
      </dsp:style>
      <dsp:txXfrm>
        <a:off x="4506917" y="684899"/>
        <a:ext cx="152200" cy="152200"/>
      </dsp:txXfrm>
    </dsp:sp>
    <dsp:sp modelId="{C76D074C-04BE-40D2-B0B2-121D35434025}">
      <dsp:nvSpPr>
        <dsp:cNvPr id="10" name="矩形 9"/>
        <dsp:cNvSpPr/>
      </dsp:nvSpPr>
      <dsp:spPr bwMode="white">
        <a:xfrm>
          <a:off x="5552501" y="913199"/>
          <a:ext cx="1762699" cy="608799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135128" tIns="135128" rIns="135128" bIns="135128" anchor="t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 smtClean="0">
              <a:solidFill>
                <a:schemeClr val="tx1"/>
              </a:solidFill>
            </a:rPr>
            <a:t>反驳</a:t>
          </a:r>
          <a:endParaRPr lang="zh-CN" altLang="en-US" dirty="0">
            <a:solidFill>
              <a:schemeClr val="tx1"/>
            </a:solidFill>
          </a:endParaRPr>
        </a:p>
      </dsp:txBody>
      <dsp:txXfrm>
        <a:off x="5552501" y="913199"/>
        <a:ext cx="1762699" cy="608799"/>
      </dsp:txXfrm>
    </dsp:sp>
    <dsp:sp modelId="{1B96F83F-E598-4B9F-8F2B-6DD3488EA46C}">
      <dsp:nvSpPr>
        <dsp:cNvPr id="11" name="椭圆 10"/>
        <dsp:cNvSpPr/>
      </dsp:nvSpPr>
      <dsp:spPr bwMode="white">
        <a:xfrm>
          <a:off x="6357751" y="684899"/>
          <a:ext cx="152200" cy="152200"/>
        </a:xfrm>
        <a:prstGeom prst="ellipse">
          <a:avLst/>
        </a:prstGeom>
        <a:sp3d prstMaterial="plastic">
          <a:bevelT w="127000" h="25400" prst="relaxedInset"/>
        </a:sp3d>
      </dsp:spPr>
      <dsp:style>
        <a:lnRef idx="0">
          <a:schemeClr val="lt1"/>
        </a:lnRef>
        <a:fillRef idx="3">
          <a:schemeClr val="accent3">
            <a:tint val="55000"/>
            <a:hueOff val="-90000"/>
            <a:satOff val="29412"/>
            <a:lumOff val="-26666"/>
            <a:alpha val="100000"/>
          </a:schemeClr>
        </a:fillRef>
        <a:effectRef idx="2">
          <a:scrgbClr r="0" g="0" b="0"/>
        </a:effectRef>
        <a:fontRef idx="minor">
          <a:schemeClr val="lt1"/>
        </a:fontRef>
      </dsp:style>
      <dsp:txXfrm>
        <a:off x="6357751" y="684899"/>
        <a:ext cx="152200" cy="152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4525865" cy="1513258"/>
        <a:chOff x="0" y="0"/>
        <a:chExt cx="4525865" cy="1513258"/>
      </a:xfrm>
    </dsp:grpSpPr>
    <dsp:sp modelId="{9FCB6D9C-A66C-4AF9-80F1-29A10107E4FB}">
      <dsp:nvSpPr>
        <dsp:cNvPr id="3" name="右箭头 2"/>
        <dsp:cNvSpPr/>
      </dsp:nvSpPr>
      <dsp:spPr bwMode="white">
        <a:xfrm>
          <a:off x="678880" y="0"/>
          <a:ext cx="3846985" cy="1513258"/>
        </a:xfrm>
        <a:prstGeom prst="rightArrow">
          <a:avLst/>
        </a:prstGeom>
      </dsp:spPr>
      <dsp:style>
        <a:lnRef idx="0">
          <a:schemeClr val="accent1"/>
        </a:lnRef>
        <a:fillRef idx="1">
          <a:schemeClr val="accent1">
            <a:tint val="40000"/>
          </a:schemeClr>
        </a:fillRef>
        <a:effectRef idx="0">
          <a:scrgbClr r="0" g="0" b="0"/>
        </a:effectRef>
        <a:fontRef idx="minor"/>
      </dsp:style>
      <dsp:txXfrm>
        <a:off x="678880" y="0"/>
        <a:ext cx="3846985" cy="1513258"/>
      </dsp:txXfrm>
    </dsp:sp>
    <dsp:sp modelId="{9C8FEC1B-038C-440F-95C6-A5026AE87CDD}">
      <dsp:nvSpPr>
        <dsp:cNvPr id="4" name="圆角矩形 3"/>
        <dsp:cNvSpPr/>
      </dsp:nvSpPr>
      <dsp:spPr bwMode="white">
        <a:xfrm>
          <a:off x="0" y="453977"/>
          <a:ext cx="1357759" cy="605303"/>
        </a:xfrm>
        <a:prstGeom prst="roundRect">
          <a:avLst/>
        </a:prstGeom>
      </dsp:spPr>
      <dsp:style>
        <a:lnRef idx="3">
          <a:schemeClr val="lt1"/>
        </a:lnRef>
        <a:fillRef idx="1">
          <a:schemeClr val="accent1"/>
        </a:fillRef>
        <a:effectRef idx="1">
          <a:scrgbClr r="0" g="0" b="0"/>
        </a:effectRef>
        <a:fontRef idx="minor">
          <a:schemeClr val="lt1"/>
        </a:fontRef>
      </dsp:style>
      <dsp:txBody>
        <a:bodyPr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 smtClean="0"/>
            <a:t>形式真理</a:t>
          </a:r>
          <a:endParaRPr lang="zh-CN" altLang="en-US" dirty="0"/>
        </a:p>
      </dsp:txBody>
      <dsp:txXfrm>
        <a:off x="0" y="453977"/>
        <a:ext cx="1357759" cy="605303"/>
      </dsp:txXfrm>
    </dsp:sp>
    <dsp:sp modelId="{3149467F-5C64-411E-84FF-DEDB129C23B9}">
      <dsp:nvSpPr>
        <dsp:cNvPr id="5" name="圆角矩形 4"/>
        <dsp:cNvSpPr/>
      </dsp:nvSpPr>
      <dsp:spPr bwMode="white">
        <a:xfrm>
          <a:off x="1584053" y="453977"/>
          <a:ext cx="1357759" cy="605303"/>
        </a:xfrm>
        <a:prstGeom prst="roundRect">
          <a:avLst/>
        </a:prstGeom>
      </dsp:spPr>
      <dsp:style>
        <a:lnRef idx="3">
          <a:schemeClr val="lt1"/>
        </a:lnRef>
        <a:fillRef idx="1">
          <a:schemeClr val="accent1"/>
        </a:fillRef>
        <a:effectRef idx="1">
          <a:scrgbClr r="0" g="0" b="0"/>
        </a:effectRef>
        <a:fontRef idx="minor">
          <a:schemeClr val="lt1"/>
        </a:fontRef>
      </dsp:style>
      <dsp:txBody>
        <a:bodyPr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 smtClean="0"/>
            <a:t>经验真理</a:t>
          </a:r>
          <a:endParaRPr lang="zh-CN" altLang="en-US" dirty="0"/>
        </a:p>
      </dsp:txBody>
      <dsp:txXfrm>
        <a:off x="1584053" y="453977"/>
        <a:ext cx="1357759" cy="605303"/>
      </dsp:txXfrm>
    </dsp:sp>
    <dsp:sp modelId="{4C3C13AD-6D34-4711-94A0-3329A4F8D0EF}">
      <dsp:nvSpPr>
        <dsp:cNvPr id="6" name="圆角矩形 5"/>
        <dsp:cNvSpPr/>
      </dsp:nvSpPr>
      <dsp:spPr bwMode="white">
        <a:xfrm>
          <a:off x="3168106" y="453977"/>
          <a:ext cx="1357759" cy="605303"/>
        </a:xfrm>
        <a:prstGeom prst="roundRect">
          <a:avLst/>
        </a:prstGeom>
      </dsp:spPr>
      <dsp:style>
        <a:lnRef idx="3">
          <a:schemeClr val="lt1"/>
        </a:lnRef>
        <a:fillRef idx="1">
          <a:schemeClr val="accent1"/>
        </a:fillRef>
        <a:effectRef idx="1">
          <a:scrgbClr r="0" g="0" b="0"/>
        </a:effectRef>
        <a:fontRef idx="minor">
          <a:schemeClr val="lt1"/>
        </a:fontRef>
      </dsp:style>
      <dsp:txBody>
        <a:bodyPr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 smtClean="0"/>
            <a:t>事实</a:t>
          </a:r>
          <a:endParaRPr lang="zh-CN" altLang="en-US" dirty="0"/>
        </a:p>
      </dsp:txBody>
      <dsp:txXfrm>
        <a:off x="3168106" y="453977"/>
        <a:ext cx="1357759" cy="6053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0B70D-A7A2-4556-B2CF-16316D48E93A}">
      <dsp:nvSpPr>
        <dsp:cNvPr id="0" name=""/>
        <dsp:cNvSpPr/>
      </dsp:nvSpPr>
      <dsp:spPr>
        <a:xfrm>
          <a:off x="0" y="1130505"/>
          <a:ext cx="11177033" cy="1507341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4EAEC47-0C37-4E1D-84F0-C0BAADD5C0FF}">
      <dsp:nvSpPr>
        <dsp:cNvPr id="0" name=""/>
        <dsp:cNvSpPr/>
      </dsp:nvSpPr>
      <dsp:spPr>
        <a:xfrm>
          <a:off x="4911" y="0"/>
          <a:ext cx="3241776" cy="1507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1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/>
            <a:t>对教学活动的分析</a:t>
          </a:r>
          <a:endParaRPr lang="zh-CN" altLang="en-US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600" kern="1200" dirty="0" smtClean="0"/>
            <a:t>知识点激活量与学习效果显著正相关</a:t>
          </a:r>
          <a:endParaRPr lang="zh-CN" altLang="en-US" sz="1600" kern="1200" dirty="0"/>
        </a:p>
      </dsp:txBody>
      <dsp:txXfrm>
        <a:off x="4911" y="0"/>
        <a:ext cx="3241776" cy="1507341"/>
      </dsp:txXfrm>
    </dsp:sp>
    <dsp:sp modelId="{C0BD16C3-76BD-47E5-B918-2257342B692D}">
      <dsp:nvSpPr>
        <dsp:cNvPr id="0" name=""/>
        <dsp:cNvSpPr/>
      </dsp:nvSpPr>
      <dsp:spPr>
        <a:xfrm>
          <a:off x="1437382" y="1695758"/>
          <a:ext cx="376835" cy="37683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11DC835-1C30-4ABD-95B3-56D0D83A9432}">
      <dsp:nvSpPr>
        <dsp:cNvPr id="0" name=""/>
        <dsp:cNvSpPr/>
      </dsp:nvSpPr>
      <dsp:spPr>
        <a:xfrm>
          <a:off x="3408776" y="2261011"/>
          <a:ext cx="3241776" cy="1507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1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/>
            <a:t>对教学方案的分析</a:t>
          </a:r>
          <a:endParaRPr lang="zh-CN" altLang="en-US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600" kern="1200" dirty="0" smtClean="0"/>
            <a:t>6</a:t>
          </a:r>
          <a:r>
            <a:rPr lang="zh-CN" altLang="en-US" sz="1600" kern="1200" dirty="0" smtClean="0"/>
            <a:t>项质量指标：</a:t>
          </a:r>
          <a:r>
            <a:rPr lang="zh-CN" sz="1600" kern="1200" dirty="0" smtClean="0"/>
            <a:t>知识点总激活量、目标知识点激活度、学生参与度、媒体多元性、信息流类型完整性、目标手段一致性</a:t>
          </a:r>
          <a:endParaRPr lang="zh-CN" altLang="en-US" sz="1600" kern="1200" dirty="0"/>
        </a:p>
      </dsp:txBody>
      <dsp:txXfrm>
        <a:off x="3408776" y="2261011"/>
        <a:ext cx="3241776" cy="1507341"/>
      </dsp:txXfrm>
    </dsp:sp>
    <dsp:sp modelId="{0280E91B-1D0B-43C2-9526-DCCA95BE6594}">
      <dsp:nvSpPr>
        <dsp:cNvPr id="0" name=""/>
        <dsp:cNvSpPr/>
      </dsp:nvSpPr>
      <dsp:spPr>
        <a:xfrm>
          <a:off x="4841247" y="1695758"/>
          <a:ext cx="376835" cy="37683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835643A-8296-4538-A672-FB8489F2082C}">
      <dsp:nvSpPr>
        <dsp:cNvPr id="0" name=""/>
        <dsp:cNvSpPr/>
      </dsp:nvSpPr>
      <dsp:spPr>
        <a:xfrm>
          <a:off x="6812641" y="0"/>
          <a:ext cx="3241776" cy="1507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/>
            <a:t>教学过程机制图</a:t>
          </a:r>
          <a:endParaRPr lang="zh-CN" altLang="en-US" sz="2000" kern="1200" dirty="0"/>
        </a:p>
      </dsp:txBody>
      <dsp:txXfrm>
        <a:off x="6812641" y="0"/>
        <a:ext cx="3241776" cy="1507341"/>
      </dsp:txXfrm>
    </dsp:sp>
    <dsp:sp modelId="{E2798860-2D57-4C8F-94EA-76B65D16565F}">
      <dsp:nvSpPr>
        <dsp:cNvPr id="0" name=""/>
        <dsp:cNvSpPr/>
      </dsp:nvSpPr>
      <dsp:spPr>
        <a:xfrm>
          <a:off x="8245112" y="1695758"/>
          <a:ext cx="376835" cy="37683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type="notchedRightArrow" r:blip="" rot="180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HorzCh" val="ctr"/>
                  <dgm:param type="txAnchorVertCh" val="b"/>
                  <dgm:param type="txAnchorVert" val="b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HorzCh" val="ctr"/>
                  <dgm:param type="txAnchorVertCh" val="t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type="notchedRightArrow" r:blip="" rot="180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HorzCh" val="ctr"/>
                  <dgm:param type="txAnchorVertCh" val="b"/>
                  <dgm:param type="txAnchorVert" val="b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HorzCh" val="ctr"/>
                  <dgm:param type="txAnchorVertCh" val="t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EB1AE57-91D8-4108-8A5C-7B63D632B2B6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8E94DB7-6BD0-41E8-B4E6-DA4C8BA169D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765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8EBE660E-5CC2-4A50-916A-880C808B748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867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E7B0550E-F892-4E8B-9E0E-B645F761473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17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528F421A-25A8-45D8-8E60-A68912ACF23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317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528F421A-25A8-45D8-8E60-A68912ACF23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317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528F421A-25A8-45D8-8E60-A68912ACF23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317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528F421A-25A8-45D8-8E60-A68912ACF23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317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528F421A-25A8-45D8-8E60-A68912ACF23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317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528F421A-25A8-45D8-8E60-A68912ACF23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765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8EBE660E-5CC2-4A50-916A-880C808B748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C57FE-0B00-41DD-8BB8-DC9015551E4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B1309-31AA-4F3E-8CCA-6505E1846DA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3CE71-AEC9-4E28-8BFD-E8186BAE989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D665F-CB32-4A95-9AC1-32D6262CBB0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09023-F3C5-4A76-8FDB-FE997FBBDE8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735C4-3E52-486E-95B3-6CDE361A54C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6C729-B9E7-4244-BED7-E70D95CBF40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0EB83-23C4-4622-A2AE-890A415962B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C8146-D1DC-4DED-B63D-76542CF3091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077C0-FC75-4F16-A90B-6E6EDBD1DAF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D5654-6B37-4F86-B180-159DB4A823A1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43C71-E027-4627-A592-A03D8280315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BCEE4-E541-4944-99C8-0B0691F00BA8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BC343-4BA7-4B0B-8296-CC2F3459212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67B85-C061-4765-BA3F-C1B9199E0B92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39AA7-A25D-4C1B-82D1-99C62E77503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291AE-F191-439D-AE01-73CEA9098CFE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D640E-1F7F-4FAA-924A-5E2B1AB2F7D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F305D-187E-4B3E-BD86-E5F582DEE9C3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0CE00-62D0-4288-8EB9-4E8B6D798DF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0B91-5F45-4156-B2DF-99025C90BA9C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9F8EE-5028-4CC8-AA92-B3E6F8FFA84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FF2CE33-D8BF-48AD-8F1E-41CC613CD6C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7A37AB-A622-43A2-A57D-19EBA34EFC1A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3.wmf"/><Relationship Id="rId6" Type="http://schemas.openxmlformats.org/officeDocument/2006/relationships/oleObject" Target="../embeddings/oleObject1.bin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0" Type="http://schemas.openxmlformats.org/officeDocument/2006/relationships/notesSlide" Target="../notesSlides/notesSlide7.xml"/><Relationship Id="rId1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783117" y="952115"/>
            <a:ext cx="4951451" cy="4951450"/>
            <a:chOff x="4165600" y="1852139"/>
            <a:chExt cx="2902858" cy="2902858"/>
          </a:xfrm>
        </p:grpSpPr>
        <p:sp>
          <p:nvSpPr>
            <p:cNvPr id="28" name="圆角矩形 27"/>
            <p:cNvSpPr/>
            <p:nvPr/>
          </p:nvSpPr>
          <p:spPr>
            <a:xfrm>
              <a:off x="4165600" y="1852139"/>
              <a:ext cx="2902858" cy="2902858"/>
            </a:xfrm>
            <a:prstGeom prst="roundRect">
              <a:avLst>
                <a:gd name="adj" fmla="val 18269"/>
              </a:avLst>
            </a:prstGeom>
            <a:gradFill>
              <a:gsLst>
                <a:gs pos="100000">
                  <a:schemeClr val="bg1"/>
                </a:gs>
                <a:gs pos="0">
                  <a:schemeClr val="bg1">
                    <a:lumMod val="85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469900" dist="1524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圆角矩形 32"/>
            <p:cNvSpPr/>
            <p:nvPr/>
          </p:nvSpPr>
          <p:spPr>
            <a:xfrm>
              <a:off x="4321814" y="2008353"/>
              <a:ext cx="2590430" cy="2590430"/>
            </a:xfrm>
            <a:prstGeom prst="roundRect">
              <a:avLst>
                <a:gd name="adj" fmla="val 18269"/>
              </a:avLst>
            </a:prstGeom>
            <a:gradFill>
              <a:gsLst>
                <a:gs pos="100000">
                  <a:schemeClr val="bg1"/>
                </a:gs>
                <a:gs pos="0">
                  <a:schemeClr val="bg1">
                    <a:lumMod val="85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101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5" name="圆角矩形 34"/>
          <p:cNvSpPr/>
          <p:nvPr/>
        </p:nvSpPr>
        <p:spPr>
          <a:xfrm>
            <a:off x="5060575" y="316971"/>
            <a:ext cx="990611" cy="901603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圆角矩形 36"/>
          <p:cNvSpPr/>
          <p:nvPr/>
        </p:nvSpPr>
        <p:spPr>
          <a:xfrm>
            <a:off x="731553" y="1150472"/>
            <a:ext cx="990611" cy="901603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圆角矩形 37"/>
          <p:cNvSpPr/>
          <p:nvPr/>
        </p:nvSpPr>
        <p:spPr>
          <a:xfrm>
            <a:off x="1449275" y="4849336"/>
            <a:ext cx="990611" cy="901603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圆角矩形 38"/>
          <p:cNvSpPr/>
          <p:nvPr/>
        </p:nvSpPr>
        <p:spPr>
          <a:xfrm>
            <a:off x="8862468" y="3831286"/>
            <a:ext cx="495304" cy="450801"/>
          </a:xfrm>
          <a:prstGeom prst="roundRect">
            <a:avLst>
              <a:gd name="adj" fmla="val 7741"/>
            </a:avLst>
          </a:prstGeom>
          <a:solidFill>
            <a:schemeClr val="bg1">
              <a:lumMod val="9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圆角矩形 39"/>
          <p:cNvSpPr/>
          <p:nvPr/>
        </p:nvSpPr>
        <p:spPr>
          <a:xfrm>
            <a:off x="6439415" y="5462132"/>
            <a:ext cx="441613" cy="401934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圆角矩形 40"/>
          <p:cNvSpPr/>
          <p:nvPr/>
        </p:nvSpPr>
        <p:spPr>
          <a:xfrm>
            <a:off x="8429631" y="4683241"/>
            <a:ext cx="441613" cy="401934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圆角矩形 41"/>
          <p:cNvSpPr/>
          <p:nvPr/>
        </p:nvSpPr>
        <p:spPr>
          <a:xfrm>
            <a:off x="7934327" y="5580947"/>
            <a:ext cx="495304" cy="450801"/>
          </a:xfrm>
          <a:prstGeom prst="roundRect">
            <a:avLst>
              <a:gd name="adj" fmla="val 7741"/>
            </a:avLst>
          </a:prstGeom>
          <a:solidFill>
            <a:schemeClr val="bg1">
              <a:lumMod val="9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圆角矩形 42"/>
          <p:cNvSpPr/>
          <p:nvPr/>
        </p:nvSpPr>
        <p:spPr>
          <a:xfrm>
            <a:off x="9533531" y="4884208"/>
            <a:ext cx="441613" cy="401934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圆角矩形 43"/>
          <p:cNvSpPr/>
          <p:nvPr/>
        </p:nvSpPr>
        <p:spPr>
          <a:xfrm>
            <a:off x="3554271" y="3761356"/>
            <a:ext cx="495304" cy="450801"/>
          </a:xfrm>
          <a:prstGeom prst="roundRect">
            <a:avLst>
              <a:gd name="adj" fmla="val 7741"/>
            </a:avLst>
          </a:prstGeom>
          <a:solidFill>
            <a:schemeClr val="bg1">
              <a:lumMod val="9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圆角矩形 44"/>
          <p:cNvSpPr/>
          <p:nvPr/>
        </p:nvSpPr>
        <p:spPr>
          <a:xfrm>
            <a:off x="9772111" y="3237937"/>
            <a:ext cx="495304" cy="450801"/>
          </a:xfrm>
          <a:prstGeom prst="roundRect">
            <a:avLst>
              <a:gd name="adj" fmla="val 7741"/>
            </a:avLst>
          </a:prstGeom>
          <a:solidFill>
            <a:schemeClr val="bg1">
              <a:lumMod val="9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圆角矩形 45"/>
          <p:cNvSpPr/>
          <p:nvPr/>
        </p:nvSpPr>
        <p:spPr>
          <a:xfrm>
            <a:off x="8922412" y="6152088"/>
            <a:ext cx="724117" cy="659055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圆角矩形 46"/>
          <p:cNvSpPr/>
          <p:nvPr/>
        </p:nvSpPr>
        <p:spPr>
          <a:xfrm>
            <a:off x="5060576" y="5533779"/>
            <a:ext cx="724117" cy="659055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圆角矩形 47"/>
          <p:cNvSpPr/>
          <p:nvPr/>
        </p:nvSpPr>
        <p:spPr>
          <a:xfrm>
            <a:off x="2890696" y="2616901"/>
            <a:ext cx="441613" cy="401934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015411" y="4429351"/>
            <a:ext cx="44935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accent2">
                    <a:lumMod val="75000"/>
                  </a:schemeClr>
                </a:solidFill>
              </a:rPr>
              <a:t>杨开城</a:t>
            </a:r>
            <a:endParaRPr lang="en-US" altLang="zh-CN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zh-CN" altLang="en-US" sz="2800" dirty="0" smtClean="0">
                <a:solidFill>
                  <a:schemeClr val="accent2">
                    <a:lumMod val="75000"/>
                  </a:schemeClr>
                </a:solidFill>
              </a:rPr>
              <a:t>北京师范大学教育技术学院</a:t>
            </a:r>
            <a:endParaRPr lang="zh-CN" alt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4630964" y="1479212"/>
            <a:ext cx="326243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chemeClr val="accent2">
                    <a:lumMod val="75000"/>
                  </a:schemeClr>
                </a:solidFill>
              </a:rPr>
              <a:t>教育科学</a:t>
            </a:r>
            <a:endParaRPr lang="en-US" altLang="zh-CN" sz="6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zh-CN" altLang="en-US" sz="6000" b="1" dirty="0" smtClean="0">
                <a:solidFill>
                  <a:schemeClr val="accent2">
                    <a:lumMod val="75000"/>
                  </a:schemeClr>
                </a:solidFill>
              </a:rPr>
              <a:t>与</a:t>
            </a:r>
            <a:endParaRPr lang="en-US" altLang="zh-CN" sz="6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zh-CN" altLang="en-US" sz="6000" b="1" dirty="0" smtClean="0">
                <a:solidFill>
                  <a:schemeClr val="accent2">
                    <a:lumMod val="75000"/>
                  </a:schemeClr>
                </a:solidFill>
              </a:rPr>
              <a:t>实证研究</a:t>
            </a:r>
            <a:endParaRPr lang="zh-CN" altLang="en-US" sz="6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7964" y="4447107"/>
            <a:ext cx="2364036" cy="23640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组合 79"/>
          <p:cNvGrpSpPr/>
          <p:nvPr/>
        </p:nvGrpSpPr>
        <p:grpSpPr bwMode="auto">
          <a:xfrm>
            <a:off x="1076112" y="1862402"/>
            <a:ext cx="3565525" cy="3571875"/>
            <a:chOff x="6379729" y="2488774"/>
            <a:chExt cx="2513016" cy="2513016"/>
          </a:xfrm>
        </p:grpSpPr>
        <p:sp>
          <p:nvSpPr>
            <p:cNvPr id="3" name="任意多边形 82"/>
            <p:cNvSpPr/>
            <p:nvPr/>
          </p:nvSpPr>
          <p:spPr>
            <a:xfrm rot="3738964">
              <a:off x="6379729" y="2488774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" name="等腰三角形 31"/>
          <p:cNvSpPr/>
          <p:nvPr/>
        </p:nvSpPr>
        <p:spPr>
          <a:xfrm>
            <a:off x="3720888" y="852750"/>
            <a:ext cx="1000125" cy="1071562"/>
          </a:xfrm>
          <a:custGeom>
            <a:avLst/>
            <a:gdLst>
              <a:gd name="connsiteX0" fmla="*/ 0 w 1243044"/>
              <a:gd name="connsiteY0" fmla="*/ 1071590 h 1071590"/>
              <a:gd name="connsiteX1" fmla="*/ 621522 w 1243044"/>
              <a:gd name="connsiteY1" fmla="*/ 0 h 1071590"/>
              <a:gd name="connsiteX2" fmla="*/ 1243044 w 1243044"/>
              <a:gd name="connsiteY2" fmla="*/ 1071590 h 1071590"/>
              <a:gd name="connsiteX3" fmla="*/ 0 w 1243044"/>
              <a:gd name="connsiteY3" fmla="*/ 1071590 h 1071590"/>
              <a:gd name="connsiteX0-1" fmla="*/ 0 w 999976"/>
              <a:gd name="connsiteY0-2" fmla="*/ 1071590 h 1071590"/>
              <a:gd name="connsiteX1-3" fmla="*/ 621522 w 999976"/>
              <a:gd name="connsiteY1-4" fmla="*/ 0 h 1071590"/>
              <a:gd name="connsiteX2-5" fmla="*/ 999976 w 999976"/>
              <a:gd name="connsiteY2-6" fmla="*/ 492856 h 1071590"/>
              <a:gd name="connsiteX3-7" fmla="*/ 0 w 999976"/>
              <a:gd name="connsiteY3-8" fmla="*/ 1071590 h 107159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999976" h="1071590">
                <a:moveTo>
                  <a:pt x="0" y="1071590"/>
                </a:moveTo>
                <a:lnTo>
                  <a:pt x="621522" y="0"/>
                </a:lnTo>
                <a:lnTo>
                  <a:pt x="999976" y="492856"/>
                </a:lnTo>
                <a:lnTo>
                  <a:pt x="0" y="107159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等腰三角形 31"/>
          <p:cNvSpPr/>
          <p:nvPr/>
        </p:nvSpPr>
        <p:spPr>
          <a:xfrm rot="962341">
            <a:off x="3898688" y="1624275"/>
            <a:ext cx="777875" cy="461962"/>
          </a:xfrm>
          <a:custGeom>
            <a:avLst/>
            <a:gdLst>
              <a:gd name="connsiteX0" fmla="*/ 0 w 1243044"/>
              <a:gd name="connsiteY0" fmla="*/ 1071590 h 1071590"/>
              <a:gd name="connsiteX1" fmla="*/ 621522 w 1243044"/>
              <a:gd name="connsiteY1" fmla="*/ 0 h 1071590"/>
              <a:gd name="connsiteX2" fmla="*/ 1243044 w 1243044"/>
              <a:gd name="connsiteY2" fmla="*/ 1071590 h 1071590"/>
              <a:gd name="connsiteX3" fmla="*/ 0 w 1243044"/>
              <a:gd name="connsiteY3" fmla="*/ 1071590 h 1071590"/>
              <a:gd name="connsiteX0-1" fmla="*/ 0 w 999976"/>
              <a:gd name="connsiteY0-2" fmla="*/ 1071590 h 1071590"/>
              <a:gd name="connsiteX1-3" fmla="*/ 621522 w 999976"/>
              <a:gd name="connsiteY1-4" fmla="*/ 0 h 1071590"/>
              <a:gd name="connsiteX2-5" fmla="*/ 999976 w 999976"/>
              <a:gd name="connsiteY2-6" fmla="*/ 492856 h 1071590"/>
              <a:gd name="connsiteX3-7" fmla="*/ 0 w 999976"/>
              <a:gd name="connsiteY3-8" fmla="*/ 1071590 h 1071590"/>
              <a:gd name="connsiteX0-9" fmla="*/ 0 w 1092640"/>
              <a:gd name="connsiteY0-10" fmla="*/ 1071590 h 1071590"/>
              <a:gd name="connsiteX1-11" fmla="*/ 621522 w 1092640"/>
              <a:gd name="connsiteY1-12" fmla="*/ 0 h 1071590"/>
              <a:gd name="connsiteX2-13" fmla="*/ 1092640 w 1092640"/>
              <a:gd name="connsiteY2-14" fmla="*/ 799396 h 1071590"/>
              <a:gd name="connsiteX3-15" fmla="*/ 0 w 1092640"/>
              <a:gd name="connsiteY3-16" fmla="*/ 1071590 h 1071590"/>
              <a:gd name="connsiteX0-17" fmla="*/ 0 w 1092640"/>
              <a:gd name="connsiteY0-18" fmla="*/ 791871 h 791871"/>
              <a:gd name="connsiteX1-19" fmla="*/ 744852 w 1092640"/>
              <a:gd name="connsiteY1-20" fmla="*/ -1 h 791871"/>
              <a:gd name="connsiteX2-21" fmla="*/ 1092640 w 1092640"/>
              <a:gd name="connsiteY2-22" fmla="*/ 519677 h 791871"/>
              <a:gd name="connsiteX3-23" fmla="*/ 0 w 1092640"/>
              <a:gd name="connsiteY3-24" fmla="*/ 791871 h 791871"/>
              <a:gd name="connsiteX0-25" fmla="*/ 1 w 1254028"/>
              <a:gd name="connsiteY0-26" fmla="*/ 706936 h 706935"/>
              <a:gd name="connsiteX1-27" fmla="*/ 906240 w 1254028"/>
              <a:gd name="connsiteY1-28" fmla="*/ 1 h 706935"/>
              <a:gd name="connsiteX2-29" fmla="*/ 1254028 w 1254028"/>
              <a:gd name="connsiteY2-30" fmla="*/ 519679 h 706935"/>
              <a:gd name="connsiteX3-31" fmla="*/ 1 w 1254028"/>
              <a:gd name="connsiteY3-32" fmla="*/ 706936 h 70693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254028" h="706935">
                <a:moveTo>
                  <a:pt x="1" y="706936"/>
                </a:moveTo>
                <a:lnTo>
                  <a:pt x="906240" y="1"/>
                </a:lnTo>
                <a:lnTo>
                  <a:pt x="1254028" y="519679"/>
                </a:lnTo>
                <a:lnTo>
                  <a:pt x="1" y="706936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等腰三角形 31"/>
          <p:cNvSpPr/>
          <p:nvPr/>
        </p:nvSpPr>
        <p:spPr>
          <a:xfrm rot="962341">
            <a:off x="3444663" y="1359162"/>
            <a:ext cx="339725" cy="501650"/>
          </a:xfrm>
          <a:custGeom>
            <a:avLst/>
            <a:gdLst>
              <a:gd name="connsiteX0" fmla="*/ 0 w 1243044"/>
              <a:gd name="connsiteY0" fmla="*/ 1071590 h 1071590"/>
              <a:gd name="connsiteX1" fmla="*/ 621522 w 1243044"/>
              <a:gd name="connsiteY1" fmla="*/ 0 h 1071590"/>
              <a:gd name="connsiteX2" fmla="*/ 1243044 w 1243044"/>
              <a:gd name="connsiteY2" fmla="*/ 1071590 h 1071590"/>
              <a:gd name="connsiteX3" fmla="*/ 0 w 1243044"/>
              <a:gd name="connsiteY3" fmla="*/ 1071590 h 1071590"/>
              <a:gd name="connsiteX0-1" fmla="*/ 0 w 999976"/>
              <a:gd name="connsiteY0-2" fmla="*/ 1071590 h 1071590"/>
              <a:gd name="connsiteX1-3" fmla="*/ 621522 w 999976"/>
              <a:gd name="connsiteY1-4" fmla="*/ 0 h 1071590"/>
              <a:gd name="connsiteX2-5" fmla="*/ 999976 w 999976"/>
              <a:gd name="connsiteY2-6" fmla="*/ 492856 h 1071590"/>
              <a:gd name="connsiteX3-7" fmla="*/ 0 w 999976"/>
              <a:gd name="connsiteY3-8" fmla="*/ 1071590 h 1071590"/>
              <a:gd name="connsiteX0-9" fmla="*/ 0 w 1092640"/>
              <a:gd name="connsiteY0-10" fmla="*/ 1071590 h 1071590"/>
              <a:gd name="connsiteX1-11" fmla="*/ 621522 w 1092640"/>
              <a:gd name="connsiteY1-12" fmla="*/ 0 h 1071590"/>
              <a:gd name="connsiteX2-13" fmla="*/ 1092640 w 1092640"/>
              <a:gd name="connsiteY2-14" fmla="*/ 799396 h 1071590"/>
              <a:gd name="connsiteX3-15" fmla="*/ 0 w 1092640"/>
              <a:gd name="connsiteY3-16" fmla="*/ 1071590 h 1071590"/>
              <a:gd name="connsiteX0-17" fmla="*/ 0 w 1092640"/>
              <a:gd name="connsiteY0-18" fmla="*/ 791871 h 791871"/>
              <a:gd name="connsiteX1-19" fmla="*/ 744852 w 1092640"/>
              <a:gd name="connsiteY1-20" fmla="*/ -1 h 791871"/>
              <a:gd name="connsiteX2-21" fmla="*/ 1092640 w 1092640"/>
              <a:gd name="connsiteY2-22" fmla="*/ 519677 h 791871"/>
              <a:gd name="connsiteX3-23" fmla="*/ 0 w 1092640"/>
              <a:gd name="connsiteY3-24" fmla="*/ 791871 h 791871"/>
              <a:gd name="connsiteX0-25" fmla="*/ 1 w 1254028"/>
              <a:gd name="connsiteY0-26" fmla="*/ 706936 h 706935"/>
              <a:gd name="connsiteX1-27" fmla="*/ 906240 w 1254028"/>
              <a:gd name="connsiteY1-28" fmla="*/ 1 h 706935"/>
              <a:gd name="connsiteX2-29" fmla="*/ 1254028 w 1254028"/>
              <a:gd name="connsiteY2-30" fmla="*/ 519679 h 706935"/>
              <a:gd name="connsiteX3-31" fmla="*/ 1 w 1254028"/>
              <a:gd name="connsiteY3-32" fmla="*/ 706936 h 706935"/>
              <a:gd name="connsiteX0-33" fmla="*/ 1 w 752066"/>
              <a:gd name="connsiteY0-34" fmla="*/ 1016374 h 1016375"/>
              <a:gd name="connsiteX1-35" fmla="*/ 404278 w 752066"/>
              <a:gd name="connsiteY1-36" fmla="*/ -1 h 1016375"/>
              <a:gd name="connsiteX2-37" fmla="*/ 752066 w 752066"/>
              <a:gd name="connsiteY2-38" fmla="*/ 519677 h 1016375"/>
              <a:gd name="connsiteX3-39" fmla="*/ 1 w 752066"/>
              <a:gd name="connsiteY3-40" fmla="*/ 1016374 h 1016375"/>
              <a:gd name="connsiteX0-41" fmla="*/ 56784 w 808849"/>
              <a:gd name="connsiteY0-42" fmla="*/ 1055400 h 1055399"/>
              <a:gd name="connsiteX1-43" fmla="*/ 0 w 808849"/>
              <a:gd name="connsiteY1-44" fmla="*/ 1 h 1055399"/>
              <a:gd name="connsiteX2-45" fmla="*/ 808849 w 808849"/>
              <a:gd name="connsiteY2-46" fmla="*/ 558703 h 1055399"/>
              <a:gd name="connsiteX3-47" fmla="*/ 56784 w 808849"/>
              <a:gd name="connsiteY3-48" fmla="*/ 1055400 h 1055399"/>
              <a:gd name="connsiteX0-49" fmla="*/ 56784 w 400017"/>
              <a:gd name="connsiteY0-50" fmla="*/ 1055398 h 1055399"/>
              <a:gd name="connsiteX1-51" fmla="*/ 0 w 400017"/>
              <a:gd name="connsiteY1-52" fmla="*/ -1 h 1055399"/>
              <a:gd name="connsiteX2-53" fmla="*/ 400017 w 400017"/>
              <a:gd name="connsiteY2-54" fmla="*/ 320903 h 1055399"/>
              <a:gd name="connsiteX3-55" fmla="*/ 56784 w 400017"/>
              <a:gd name="connsiteY3-56" fmla="*/ 1055398 h 1055399"/>
              <a:gd name="connsiteX0-57" fmla="*/ 468575 w 811808"/>
              <a:gd name="connsiteY0-58" fmla="*/ 734495 h 734494"/>
              <a:gd name="connsiteX1-59" fmla="*/ 0 w 811808"/>
              <a:gd name="connsiteY1-60" fmla="*/ 73278 h 734494"/>
              <a:gd name="connsiteX2-61" fmla="*/ 811808 w 811808"/>
              <a:gd name="connsiteY2-62" fmla="*/ 0 h 734494"/>
              <a:gd name="connsiteX3-63" fmla="*/ 468575 w 811808"/>
              <a:gd name="connsiteY3-64" fmla="*/ 734495 h 734494"/>
              <a:gd name="connsiteX0-65" fmla="*/ 468575 w 546206"/>
              <a:gd name="connsiteY0-66" fmla="*/ 768694 h 768694"/>
              <a:gd name="connsiteX1-67" fmla="*/ 0 w 546206"/>
              <a:gd name="connsiteY1-68" fmla="*/ 107477 h 768694"/>
              <a:gd name="connsiteX2-69" fmla="*/ 546206 w 546206"/>
              <a:gd name="connsiteY2-70" fmla="*/ 0 h 768694"/>
              <a:gd name="connsiteX3-71" fmla="*/ 468575 w 546206"/>
              <a:gd name="connsiteY3-72" fmla="*/ 768694 h 76869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46206" h="768694">
                <a:moveTo>
                  <a:pt x="468575" y="768694"/>
                </a:moveTo>
                <a:lnTo>
                  <a:pt x="0" y="107477"/>
                </a:lnTo>
                <a:lnTo>
                  <a:pt x="546206" y="0"/>
                </a:lnTo>
                <a:lnTo>
                  <a:pt x="468575" y="76869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7" name="文本框 20"/>
          <p:cNvSpPr txBox="1">
            <a:spLocks noChangeArrowheads="1"/>
          </p:cNvSpPr>
          <p:nvPr/>
        </p:nvSpPr>
        <p:spPr bwMode="auto">
          <a:xfrm>
            <a:off x="1302900" y="2835550"/>
            <a:ext cx="29813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zh-CN" altLang="en-US" sz="5400" b="1" dirty="0" smtClean="0">
                <a:solidFill>
                  <a:schemeClr val="accent1"/>
                </a:solidFill>
              </a:rPr>
              <a:t>内容提要</a:t>
            </a:r>
            <a:endParaRPr lang="zh-CN" altLang="en-US" sz="5400" b="1" dirty="0">
              <a:solidFill>
                <a:schemeClr val="accent1"/>
              </a:solidFill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6403637" y="2421772"/>
            <a:ext cx="3367313" cy="584775"/>
            <a:chOff x="7047666" y="1942356"/>
            <a:chExt cx="3367313" cy="584775"/>
          </a:xfrm>
        </p:grpSpPr>
        <p:grpSp>
          <p:nvGrpSpPr>
            <p:cNvPr id="39" name="组合 38"/>
            <p:cNvGrpSpPr/>
            <p:nvPr/>
          </p:nvGrpSpPr>
          <p:grpSpPr>
            <a:xfrm>
              <a:off x="7047666" y="1942356"/>
              <a:ext cx="551542" cy="584775"/>
              <a:chOff x="4519974" y="1762722"/>
              <a:chExt cx="551542" cy="584775"/>
            </a:xfrm>
          </p:grpSpPr>
          <p:sp>
            <p:nvSpPr>
              <p:cNvPr id="41" name="圆角矩形 40"/>
              <p:cNvSpPr/>
              <p:nvPr/>
            </p:nvSpPr>
            <p:spPr>
              <a:xfrm>
                <a:off x="4519974" y="1830139"/>
                <a:ext cx="551542" cy="449943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dist="50800" dir="5400000" sx="97000" sy="97000" algn="ctr" rotWithShape="0">
                  <a:srgbClr val="000000">
                    <a:alpha val="46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2" name="文本框 41"/>
              <p:cNvSpPr txBox="1"/>
              <p:nvPr/>
            </p:nvSpPr>
            <p:spPr>
              <a:xfrm>
                <a:off x="4576775" y="1762722"/>
                <a:ext cx="42511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 smtClean="0">
                    <a:solidFill>
                      <a:schemeClr val="bg1"/>
                    </a:solidFill>
                    <a:latin typeface="+mj-ea"/>
                    <a:ea typeface="+mj-ea"/>
                  </a:rPr>
                  <a:t>1</a:t>
                </a:r>
                <a:endParaRPr lang="zh-CN" altLang="en-US" sz="3200" dirty="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40" name="圆角矩形 39"/>
            <p:cNvSpPr/>
            <p:nvPr/>
          </p:nvSpPr>
          <p:spPr>
            <a:xfrm>
              <a:off x="7845950" y="2009773"/>
              <a:ext cx="2569029" cy="44994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88900" dist="50800" dir="5400000" sx="97000" sy="97000" algn="ctr" rotWithShape="0">
                <a:srgbClr val="000000">
                  <a:alpha val="46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dirty="0" smtClean="0"/>
                <a:t>科学</a:t>
              </a:r>
              <a:endParaRPr lang="zh-CN" altLang="en-US" sz="2800" dirty="0"/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6403637" y="3208798"/>
            <a:ext cx="3367313" cy="584775"/>
            <a:chOff x="7047666" y="1942356"/>
            <a:chExt cx="3367313" cy="584775"/>
          </a:xfrm>
        </p:grpSpPr>
        <p:grpSp>
          <p:nvGrpSpPr>
            <p:cNvPr id="44" name="组合 43"/>
            <p:cNvGrpSpPr/>
            <p:nvPr/>
          </p:nvGrpSpPr>
          <p:grpSpPr>
            <a:xfrm>
              <a:off x="7047666" y="1942356"/>
              <a:ext cx="551542" cy="584775"/>
              <a:chOff x="4519974" y="1762722"/>
              <a:chExt cx="551542" cy="584775"/>
            </a:xfrm>
          </p:grpSpPr>
          <p:sp>
            <p:nvSpPr>
              <p:cNvPr id="46" name="圆角矩形 45"/>
              <p:cNvSpPr/>
              <p:nvPr/>
            </p:nvSpPr>
            <p:spPr>
              <a:xfrm>
                <a:off x="4519974" y="1830139"/>
                <a:ext cx="551542" cy="449943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88900" dist="50800" dir="5400000" sx="97000" sy="97000" algn="ctr" rotWithShape="0">
                  <a:srgbClr val="000000">
                    <a:alpha val="46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7" name="文本框 46"/>
              <p:cNvSpPr txBox="1"/>
              <p:nvPr/>
            </p:nvSpPr>
            <p:spPr>
              <a:xfrm>
                <a:off x="4576775" y="1762722"/>
                <a:ext cx="42511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 smtClean="0">
                    <a:solidFill>
                      <a:schemeClr val="bg1"/>
                    </a:solidFill>
                    <a:latin typeface="+mj-ea"/>
                    <a:ea typeface="+mj-ea"/>
                  </a:rPr>
                  <a:t>2</a:t>
                </a:r>
                <a:endParaRPr lang="zh-CN" altLang="en-US" sz="3200" dirty="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45" name="圆角矩形 44"/>
            <p:cNvSpPr/>
            <p:nvPr/>
          </p:nvSpPr>
          <p:spPr>
            <a:xfrm>
              <a:off x="7845950" y="2009773"/>
              <a:ext cx="2569029" cy="44994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88900" dist="50800" dir="5400000" sx="97000" sy="97000" algn="ctr" rotWithShape="0">
                <a:srgbClr val="000000">
                  <a:alpha val="46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dirty="0" smtClean="0"/>
                <a:t>教育科学</a:t>
              </a:r>
              <a:endParaRPr lang="zh-CN" altLang="en-US" sz="2800" dirty="0"/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6403637" y="3995824"/>
            <a:ext cx="3367313" cy="584775"/>
            <a:chOff x="7047666" y="1942356"/>
            <a:chExt cx="3367313" cy="584775"/>
          </a:xfrm>
        </p:grpSpPr>
        <p:grpSp>
          <p:nvGrpSpPr>
            <p:cNvPr id="49" name="组合 48"/>
            <p:cNvGrpSpPr/>
            <p:nvPr/>
          </p:nvGrpSpPr>
          <p:grpSpPr>
            <a:xfrm>
              <a:off x="7047666" y="1942356"/>
              <a:ext cx="551542" cy="584775"/>
              <a:chOff x="4519974" y="1762722"/>
              <a:chExt cx="551542" cy="584775"/>
            </a:xfrm>
          </p:grpSpPr>
          <p:sp>
            <p:nvSpPr>
              <p:cNvPr id="51" name="圆角矩形 50"/>
              <p:cNvSpPr/>
              <p:nvPr/>
            </p:nvSpPr>
            <p:spPr>
              <a:xfrm>
                <a:off x="4519974" y="1830139"/>
                <a:ext cx="551542" cy="449943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88900" dist="50800" dir="5400000" sx="97000" sy="97000" algn="ctr" rotWithShape="0">
                  <a:srgbClr val="000000">
                    <a:alpha val="46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2" name="文本框 51"/>
              <p:cNvSpPr txBox="1"/>
              <p:nvPr/>
            </p:nvSpPr>
            <p:spPr>
              <a:xfrm>
                <a:off x="4576775" y="1762722"/>
                <a:ext cx="42511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 smtClean="0">
                    <a:solidFill>
                      <a:schemeClr val="bg1"/>
                    </a:solidFill>
                    <a:latin typeface="+mj-ea"/>
                    <a:ea typeface="+mj-ea"/>
                  </a:rPr>
                  <a:t>3</a:t>
                </a:r>
                <a:endParaRPr lang="zh-CN" altLang="en-US" sz="3200" dirty="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50" name="圆角矩形 49"/>
            <p:cNvSpPr/>
            <p:nvPr/>
          </p:nvSpPr>
          <p:spPr>
            <a:xfrm>
              <a:off x="7845950" y="2009773"/>
              <a:ext cx="2569029" cy="44994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88900" dist="50800" dir="5400000" sx="97000" sy="97000" algn="ctr" rotWithShape="0">
                <a:srgbClr val="000000">
                  <a:alpha val="46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dirty="0" smtClean="0"/>
                <a:t>几个实证研究</a:t>
              </a:r>
              <a:endParaRPr lang="zh-CN" altLang="en-US" sz="2800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组合 79"/>
          <p:cNvGrpSpPr/>
          <p:nvPr/>
        </p:nvGrpSpPr>
        <p:grpSpPr bwMode="auto">
          <a:xfrm>
            <a:off x="692150" y="333377"/>
            <a:ext cx="1163639" cy="1165225"/>
            <a:chOff x="6379729" y="2488774"/>
            <a:chExt cx="2513016" cy="2513016"/>
          </a:xfrm>
        </p:grpSpPr>
        <p:sp>
          <p:nvSpPr>
            <p:cNvPr id="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dirty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7171" name="文本框 4"/>
          <p:cNvSpPr txBox="1">
            <a:spLocks noChangeArrowheads="1"/>
          </p:cNvSpPr>
          <p:nvPr/>
        </p:nvSpPr>
        <p:spPr bwMode="auto">
          <a:xfrm>
            <a:off x="677865" y="611188"/>
            <a:ext cx="12080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3600" b="1" dirty="0" smtClean="0">
                <a:solidFill>
                  <a:schemeClr val="accent1"/>
                </a:solidFill>
              </a:rPr>
              <a:t>1</a:t>
            </a:r>
            <a:endParaRPr lang="zh-CN" altLang="en-US" sz="3600" b="1" dirty="0">
              <a:solidFill>
                <a:schemeClr val="accent1"/>
              </a:solidFill>
            </a:endParaRPr>
          </a:p>
        </p:txBody>
      </p:sp>
      <p:cxnSp>
        <p:nvCxnSpPr>
          <p:cNvPr id="7" name="直接连接符 6"/>
          <p:cNvCxnSpPr>
            <a:endCxn id="8" idx="1"/>
          </p:cNvCxnSpPr>
          <p:nvPr/>
        </p:nvCxnSpPr>
        <p:spPr>
          <a:xfrm flipV="1">
            <a:off x="2249488" y="904807"/>
            <a:ext cx="3127376" cy="30234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2"/>
          <p:cNvSpPr txBox="1"/>
          <p:nvPr/>
        </p:nvSpPr>
        <p:spPr>
          <a:xfrm>
            <a:off x="5376864" y="550864"/>
            <a:ext cx="1819729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dirty="0" smtClean="0">
                <a:solidFill>
                  <a:schemeClr val="accent1"/>
                </a:solidFill>
                <a:latin typeface="+mj-lt"/>
                <a:ea typeface="+mn-ea"/>
              </a:rPr>
              <a:t> 科  学 </a:t>
            </a:r>
            <a:endParaRPr lang="en-US" sz="4000" b="1" dirty="0">
              <a:solidFill>
                <a:schemeClr val="accent1"/>
              </a:solidFill>
              <a:latin typeface="+mj-lt"/>
              <a:ea typeface="+mn-ea"/>
            </a:endParaRPr>
          </a:p>
        </p:txBody>
      </p:sp>
      <p:cxnSp>
        <p:nvCxnSpPr>
          <p:cNvPr id="9" name="Straight Connector 31"/>
          <p:cNvCxnSpPr/>
          <p:nvPr/>
        </p:nvCxnSpPr>
        <p:spPr>
          <a:xfrm>
            <a:off x="1338264" y="3155950"/>
            <a:ext cx="951547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3"/>
          <p:cNvSpPr txBox="1"/>
          <p:nvPr/>
        </p:nvSpPr>
        <p:spPr>
          <a:xfrm>
            <a:off x="1627189" y="4527550"/>
            <a:ext cx="2792412" cy="554038"/>
          </a:xfrm>
          <a:prstGeom prst="rect">
            <a:avLst/>
          </a:prstGeom>
        </p:spPr>
        <p:txBody>
          <a:bodyPr lIns="121920" tIns="60960" rIns="121920" bIns="6096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zh-CN" altLang="en-US" sz="2800" dirty="0" smtClean="0">
                <a:latin typeface="+mj-lt"/>
              </a:rPr>
              <a:t>过程可重复</a:t>
            </a:r>
            <a:endParaRPr lang="en-US" sz="2800" dirty="0">
              <a:latin typeface="+mj-lt"/>
            </a:endParaRPr>
          </a:p>
        </p:txBody>
      </p:sp>
      <p:sp>
        <p:nvSpPr>
          <p:cNvPr id="14" name="Title 13"/>
          <p:cNvSpPr txBox="1"/>
          <p:nvPr/>
        </p:nvSpPr>
        <p:spPr>
          <a:xfrm>
            <a:off x="7743825" y="4527550"/>
            <a:ext cx="2794000" cy="554038"/>
          </a:xfrm>
          <a:prstGeom prst="rect">
            <a:avLst/>
          </a:prstGeom>
        </p:spPr>
        <p:txBody>
          <a:bodyPr lIns="121920" tIns="60960" rIns="121920" bIns="6096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zh-CN" altLang="en-US" sz="2800" dirty="0" smtClean="0">
                <a:latin typeface="+mj-lt"/>
              </a:rPr>
              <a:t>结论可检验</a:t>
            </a:r>
            <a:endParaRPr lang="en-US" sz="2800" dirty="0">
              <a:latin typeface="+mj-lt"/>
            </a:endParaRPr>
          </a:p>
        </p:txBody>
      </p:sp>
      <p:grpSp>
        <p:nvGrpSpPr>
          <p:cNvPr id="16" name="Group 32"/>
          <p:cNvGrpSpPr/>
          <p:nvPr/>
        </p:nvGrpSpPr>
        <p:grpSpPr bwMode="auto">
          <a:xfrm>
            <a:off x="2106614" y="2246315"/>
            <a:ext cx="1866900" cy="1870075"/>
            <a:chOff x="2106021" y="2086164"/>
            <a:chExt cx="1867174" cy="1870950"/>
          </a:xfrm>
        </p:grpSpPr>
        <p:grpSp>
          <p:nvGrpSpPr>
            <p:cNvPr id="7206" name="Group 10"/>
            <p:cNvGrpSpPr/>
            <p:nvPr/>
          </p:nvGrpSpPr>
          <p:grpSpPr bwMode="auto">
            <a:xfrm>
              <a:off x="2106021" y="2086164"/>
              <a:ext cx="1867174" cy="1870950"/>
              <a:chOff x="3692576" y="1742634"/>
              <a:chExt cx="2790379" cy="2796023"/>
            </a:xfrm>
          </p:grpSpPr>
          <p:grpSp>
            <p:nvGrpSpPr>
              <p:cNvPr id="7209" name="组合 79"/>
              <p:cNvGrpSpPr/>
              <p:nvPr/>
            </p:nvGrpSpPr>
            <p:grpSpPr bwMode="auto">
              <a:xfrm>
                <a:off x="3692576" y="1742634"/>
                <a:ext cx="2790379" cy="2796023"/>
                <a:chOff x="6379729" y="2488774"/>
                <a:chExt cx="2513016" cy="2513016"/>
              </a:xfrm>
            </p:grpSpPr>
            <p:sp>
              <p:nvSpPr>
                <p:cNvPr id="22" name="任意多边形 82"/>
                <p:cNvSpPr/>
                <p:nvPr/>
              </p:nvSpPr>
              <p:spPr>
                <a:xfrm rot="3738964">
                  <a:off x="6379728" y="2488775"/>
                  <a:ext cx="2513016" cy="2513016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17000">
                      <a:srgbClr val="FFFFFF"/>
                    </a:gs>
                    <a:gs pos="88000">
                      <a:srgbClr val="FFFFFF">
                        <a:lumMod val="72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outerShdw blurRad="127000" dist="63500" dir="7380000" sx="102000" sy="102000" algn="tr" rotWithShape="0">
                    <a:prstClr val="black">
                      <a:alpha val="39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zh-CN" altLang="en-US" kern="0">
                    <a:solidFill>
                      <a:srgbClr val="FFFFFF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3" name="任意多边形 83"/>
                <p:cNvSpPr/>
                <p:nvPr/>
              </p:nvSpPr>
              <p:spPr>
                <a:xfrm rot="16377237">
                  <a:off x="6409518" y="2506881"/>
                  <a:ext cx="2476803" cy="2476800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29000">
                      <a:srgbClr val="FFFFFF"/>
                    </a:gs>
                    <a:gs pos="98000">
                      <a:srgbClr val="FFFFFF">
                        <a:lumMod val="75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softEdge rad="0"/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zh-CN" altLang="en-US" kern="0" smtClean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1" name="椭圆 80"/>
              <p:cNvSpPr/>
              <p:nvPr/>
            </p:nvSpPr>
            <p:spPr bwMode="auto">
              <a:xfrm>
                <a:off x="4101618" y="2137562"/>
                <a:ext cx="2016471" cy="2020558"/>
              </a:xfrm>
              <a:prstGeom prst="ellipse">
                <a:avLst/>
              </a:prstGeom>
              <a:solidFill>
                <a:schemeClr val="accent1"/>
              </a:solidFill>
              <a:ln w="25400" cap="flat" cmpd="sng" algn="ctr">
                <a:noFill/>
                <a:prstDash val="solid"/>
              </a:ln>
              <a:effectLst>
                <a:innerShdw blurRad="63500" dist="25400" dir="18660000">
                  <a:prstClr val="black">
                    <a:alpha val="35000"/>
                  </a:prst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207" name="Freeform 11"/>
            <p:cNvSpPr>
              <a:spLocks noEditPoints="1"/>
            </p:cNvSpPr>
            <p:nvPr/>
          </p:nvSpPr>
          <p:spPr bwMode="auto">
            <a:xfrm>
              <a:off x="2825386" y="2568445"/>
              <a:ext cx="428444" cy="427305"/>
            </a:xfrm>
            <a:custGeom>
              <a:avLst/>
              <a:gdLst>
                <a:gd name="T0" fmla="*/ 2147483647 w 319"/>
                <a:gd name="T1" fmla="*/ 2147483647 h 318"/>
                <a:gd name="T2" fmla="*/ 2147483647 w 319"/>
                <a:gd name="T3" fmla="*/ 2147483647 h 318"/>
                <a:gd name="T4" fmla="*/ 2147483647 w 319"/>
                <a:gd name="T5" fmla="*/ 2147483647 h 318"/>
                <a:gd name="T6" fmla="*/ 2147483647 w 319"/>
                <a:gd name="T7" fmla="*/ 2147483647 h 318"/>
                <a:gd name="T8" fmla="*/ 2147483647 w 319"/>
                <a:gd name="T9" fmla="*/ 2147483647 h 318"/>
                <a:gd name="T10" fmla="*/ 2147483647 w 319"/>
                <a:gd name="T11" fmla="*/ 2147483647 h 318"/>
                <a:gd name="T12" fmla="*/ 2147483647 w 319"/>
                <a:gd name="T13" fmla="*/ 0 h 318"/>
                <a:gd name="T14" fmla="*/ 2147483647 w 319"/>
                <a:gd name="T15" fmla="*/ 2147483647 h 318"/>
                <a:gd name="T16" fmla="*/ 2147483647 w 319"/>
                <a:gd name="T17" fmla="*/ 2147483647 h 318"/>
                <a:gd name="T18" fmla="*/ 2147483647 w 319"/>
                <a:gd name="T19" fmla="*/ 2147483647 h 318"/>
                <a:gd name="T20" fmla="*/ 2147483647 w 319"/>
                <a:gd name="T21" fmla="*/ 2147483647 h 318"/>
                <a:gd name="T22" fmla="*/ 2147483647 w 319"/>
                <a:gd name="T23" fmla="*/ 2147483647 h 318"/>
                <a:gd name="T24" fmla="*/ 2147483647 w 319"/>
                <a:gd name="T25" fmla="*/ 2147483647 h 318"/>
                <a:gd name="T26" fmla="*/ 2147483647 w 319"/>
                <a:gd name="T27" fmla="*/ 2147483647 h 318"/>
                <a:gd name="T28" fmla="*/ 2147483647 w 319"/>
                <a:gd name="T29" fmla="*/ 2147483647 h 318"/>
                <a:gd name="T30" fmla="*/ 2147483647 w 319"/>
                <a:gd name="T31" fmla="*/ 2147483647 h 31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9" h="318">
                  <a:moveTo>
                    <a:pt x="7" y="291"/>
                  </a:moveTo>
                  <a:cubicBezTo>
                    <a:pt x="26" y="310"/>
                    <a:pt x="26" y="310"/>
                    <a:pt x="26" y="310"/>
                  </a:cubicBezTo>
                  <a:cubicBezTo>
                    <a:pt x="33" y="318"/>
                    <a:pt x="46" y="318"/>
                    <a:pt x="53" y="310"/>
                  </a:cubicBezTo>
                  <a:cubicBezTo>
                    <a:pt x="129" y="234"/>
                    <a:pt x="129" y="234"/>
                    <a:pt x="129" y="234"/>
                  </a:cubicBezTo>
                  <a:cubicBezTo>
                    <a:pt x="147" y="245"/>
                    <a:pt x="169" y="251"/>
                    <a:pt x="191" y="251"/>
                  </a:cubicBezTo>
                  <a:cubicBezTo>
                    <a:pt x="260" y="251"/>
                    <a:pt x="319" y="192"/>
                    <a:pt x="319" y="124"/>
                  </a:cubicBezTo>
                  <a:cubicBezTo>
                    <a:pt x="319" y="55"/>
                    <a:pt x="263" y="0"/>
                    <a:pt x="195" y="0"/>
                  </a:cubicBezTo>
                  <a:cubicBezTo>
                    <a:pt x="127" y="0"/>
                    <a:pt x="67" y="59"/>
                    <a:pt x="67" y="127"/>
                  </a:cubicBezTo>
                  <a:cubicBezTo>
                    <a:pt x="67" y="151"/>
                    <a:pt x="74" y="173"/>
                    <a:pt x="85" y="192"/>
                  </a:cubicBezTo>
                  <a:cubicBezTo>
                    <a:pt x="10" y="267"/>
                    <a:pt x="10" y="267"/>
                    <a:pt x="10" y="267"/>
                  </a:cubicBezTo>
                  <a:cubicBezTo>
                    <a:pt x="2" y="275"/>
                    <a:pt x="0" y="284"/>
                    <a:pt x="7" y="291"/>
                  </a:cubicBezTo>
                  <a:close/>
                  <a:moveTo>
                    <a:pt x="191" y="213"/>
                  </a:moveTo>
                  <a:cubicBezTo>
                    <a:pt x="144" y="213"/>
                    <a:pt x="106" y="175"/>
                    <a:pt x="106" y="127"/>
                  </a:cubicBezTo>
                  <a:cubicBezTo>
                    <a:pt x="106" y="80"/>
                    <a:pt x="148" y="38"/>
                    <a:pt x="195" y="38"/>
                  </a:cubicBezTo>
                  <a:cubicBezTo>
                    <a:pt x="242" y="38"/>
                    <a:pt x="281" y="76"/>
                    <a:pt x="281" y="124"/>
                  </a:cubicBezTo>
                  <a:cubicBezTo>
                    <a:pt x="281" y="171"/>
                    <a:pt x="239" y="213"/>
                    <a:pt x="191" y="2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zh-CN" altLang="en-US"/>
            </a:p>
          </p:txBody>
        </p:sp>
        <p:sp>
          <p:nvSpPr>
            <p:cNvPr id="7208" name="Rectangle 28"/>
            <p:cNvSpPr>
              <a:spLocks noChangeArrowheads="1"/>
            </p:cNvSpPr>
            <p:nvPr/>
          </p:nvSpPr>
          <p:spPr bwMode="auto">
            <a:xfrm>
              <a:off x="2366231" y="3015529"/>
              <a:ext cx="1346754" cy="400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zh-CN" altLang="en-US" sz="2000" b="1" dirty="0" smtClean="0">
                  <a:solidFill>
                    <a:schemeClr val="bg1"/>
                  </a:solidFill>
                </a:rPr>
                <a:t>研究方法</a:t>
              </a:r>
              <a:endParaRPr lang="en-US" altLang="zh-CN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34"/>
          <p:cNvGrpSpPr/>
          <p:nvPr/>
        </p:nvGrpSpPr>
        <p:grpSpPr bwMode="auto">
          <a:xfrm>
            <a:off x="4854575" y="1885952"/>
            <a:ext cx="2419351" cy="2422525"/>
            <a:chOff x="4854592" y="1725481"/>
            <a:chExt cx="2418708" cy="2423599"/>
          </a:xfrm>
        </p:grpSpPr>
        <p:grpSp>
          <p:nvGrpSpPr>
            <p:cNvPr id="7195" name="Group 15"/>
            <p:cNvGrpSpPr/>
            <p:nvPr/>
          </p:nvGrpSpPr>
          <p:grpSpPr bwMode="auto">
            <a:xfrm>
              <a:off x="4854592" y="1725481"/>
              <a:ext cx="2418708" cy="2423599"/>
              <a:chOff x="3692576" y="1742634"/>
              <a:chExt cx="2790379" cy="2796023"/>
            </a:xfrm>
          </p:grpSpPr>
          <p:grpSp>
            <p:nvGrpSpPr>
              <p:cNvPr id="7198" name="组合 79"/>
              <p:cNvGrpSpPr/>
              <p:nvPr/>
            </p:nvGrpSpPr>
            <p:grpSpPr bwMode="auto">
              <a:xfrm>
                <a:off x="3692576" y="1742634"/>
                <a:ext cx="2790379" cy="2796023"/>
                <a:chOff x="6379729" y="2488774"/>
                <a:chExt cx="2513016" cy="2513016"/>
              </a:xfrm>
            </p:grpSpPr>
            <p:sp>
              <p:nvSpPr>
                <p:cNvPr id="30" name="任意多边形 82"/>
                <p:cNvSpPr/>
                <p:nvPr/>
              </p:nvSpPr>
              <p:spPr>
                <a:xfrm rot="3738964">
                  <a:off x="6379728" y="2488775"/>
                  <a:ext cx="2513016" cy="2513016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17000">
                      <a:srgbClr val="FFFFFF"/>
                    </a:gs>
                    <a:gs pos="88000">
                      <a:srgbClr val="FFFFFF">
                        <a:lumMod val="72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outerShdw blurRad="127000" dist="63500" dir="7380000" sx="102000" sy="102000" algn="tr" rotWithShape="0">
                    <a:prstClr val="black">
                      <a:alpha val="39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zh-CN" altLang="en-US" kern="0">
                    <a:solidFill>
                      <a:srgbClr val="FFFFFF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1" name="任意多边形 83"/>
                <p:cNvSpPr/>
                <p:nvPr/>
              </p:nvSpPr>
              <p:spPr>
                <a:xfrm rot="16377237">
                  <a:off x="6409518" y="2506881"/>
                  <a:ext cx="2476803" cy="2476800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29000">
                      <a:srgbClr val="FFFFFF"/>
                    </a:gs>
                    <a:gs pos="98000">
                      <a:srgbClr val="FFFFFF">
                        <a:lumMod val="75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softEdge rad="0"/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zh-CN" altLang="en-US" kern="0" smtClean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9" name="椭圆 80"/>
              <p:cNvSpPr/>
              <p:nvPr/>
            </p:nvSpPr>
            <p:spPr bwMode="auto">
              <a:xfrm>
                <a:off x="4101618" y="2137562"/>
                <a:ext cx="2016471" cy="2020558"/>
              </a:xfrm>
              <a:prstGeom prst="ellipse">
                <a:avLst/>
              </a:prstGeom>
              <a:solidFill>
                <a:schemeClr val="accent2"/>
              </a:solidFill>
              <a:ln w="25400" cap="flat" cmpd="sng" algn="ctr">
                <a:noFill/>
                <a:prstDash val="solid"/>
              </a:ln>
              <a:effectLst>
                <a:innerShdw blurRad="63500" dist="25400" dir="18660000">
                  <a:prstClr val="black">
                    <a:alpha val="35000"/>
                  </a:prst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196" name="Freeform 6"/>
            <p:cNvSpPr>
              <a:spLocks noEditPoints="1"/>
            </p:cNvSpPr>
            <p:nvPr/>
          </p:nvSpPr>
          <p:spPr bwMode="auto">
            <a:xfrm>
              <a:off x="5660043" y="2339751"/>
              <a:ext cx="807805" cy="825861"/>
            </a:xfrm>
            <a:custGeom>
              <a:avLst/>
              <a:gdLst>
                <a:gd name="T0" fmla="*/ 2147483647 w 360"/>
                <a:gd name="T1" fmla="*/ 2147483647 h 368"/>
                <a:gd name="T2" fmla="*/ 2147483647 w 360"/>
                <a:gd name="T3" fmla="*/ 2147483647 h 368"/>
                <a:gd name="T4" fmla="*/ 2147483647 w 360"/>
                <a:gd name="T5" fmla="*/ 2147483647 h 368"/>
                <a:gd name="T6" fmla="*/ 2147483647 w 360"/>
                <a:gd name="T7" fmla="*/ 2147483647 h 368"/>
                <a:gd name="T8" fmla="*/ 2147483647 w 360"/>
                <a:gd name="T9" fmla="*/ 2147483647 h 368"/>
                <a:gd name="T10" fmla="*/ 2147483647 w 360"/>
                <a:gd name="T11" fmla="*/ 0 h 368"/>
                <a:gd name="T12" fmla="*/ 2147483647 w 360"/>
                <a:gd name="T13" fmla="*/ 2147483647 h 368"/>
                <a:gd name="T14" fmla="*/ 2147483647 w 360"/>
                <a:gd name="T15" fmla="*/ 2147483647 h 368"/>
                <a:gd name="T16" fmla="*/ 0 w 360"/>
                <a:gd name="T17" fmla="*/ 2147483647 h 368"/>
                <a:gd name="T18" fmla="*/ 2147483647 w 360"/>
                <a:gd name="T19" fmla="*/ 2147483647 h 368"/>
                <a:gd name="T20" fmla="*/ 2147483647 w 360"/>
                <a:gd name="T21" fmla="*/ 2147483647 h 368"/>
                <a:gd name="T22" fmla="*/ 2147483647 w 360"/>
                <a:gd name="T23" fmla="*/ 2147483647 h 368"/>
                <a:gd name="T24" fmla="*/ 2147483647 w 360"/>
                <a:gd name="T25" fmla="*/ 2147483647 h 368"/>
                <a:gd name="T26" fmla="*/ 2147483647 w 360"/>
                <a:gd name="T27" fmla="*/ 2147483647 h 368"/>
                <a:gd name="T28" fmla="*/ 2147483647 w 360"/>
                <a:gd name="T29" fmla="*/ 2147483647 h 368"/>
                <a:gd name="T30" fmla="*/ 2147483647 w 360"/>
                <a:gd name="T31" fmla="*/ 2147483647 h 368"/>
                <a:gd name="T32" fmla="*/ 2147483647 w 360"/>
                <a:gd name="T33" fmla="*/ 2147483647 h 368"/>
                <a:gd name="T34" fmla="*/ 2147483647 w 360"/>
                <a:gd name="T35" fmla="*/ 2147483647 h 368"/>
                <a:gd name="T36" fmla="*/ 2147483647 w 360"/>
                <a:gd name="T37" fmla="*/ 2147483647 h 368"/>
                <a:gd name="T38" fmla="*/ 2147483647 w 360"/>
                <a:gd name="T39" fmla="*/ 2147483647 h 368"/>
                <a:gd name="T40" fmla="*/ 2147483647 w 360"/>
                <a:gd name="T41" fmla="*/ 2147483647 h 368"/>
                <a:gd name="T42" fmla="*/ 2147483647 w 360"/>
                <a:gd name="T43" fmla="*/ 2147483647 h 368"/>
                <a:gd name="T44" fmla="*/ 2147483647 w 360"/>
                <a:gd name="T45" fmla="*/ 2147483647 h 368"/>
                <a:gd name="T46" fmla="*/ 2147483647 w 360"/>
                <a:gd name="T47" fmla="*/ 2147483647 h 368"/>
                <a:gd name="T48" fmla="*/ 2147483647 w 360"/>
                <a:gd name="T49" fmla="*/ 2147483647 h 368"/>
                <a:gd name="T50" fmla="*/ 2147483647 w 360"/>
                <a:gd name="T51" fmla="*/ 2147483647 h 368"/>
                <a:gd name="T52" fmla="*/ 2147483647 w 360"/>
                <a:gd name="T53" fmla="*/ 2147483647 h 368"/>
                <a:gd name="T54" fmla="*/ 2147483647 w 360"/>
                <a:gd name="T55" fmla="*/ 2147483647 h 368"/>
                <a:gd name="T56" fmla="*/ 2147483647 w 360"/>
                <a:gd name="T57" fmla="*/ 2147483647 h 368"/>
                <a:gd name="T58" fmla="*/ 2147483647 w 360"/>
                <a:gd name="T59" fmla="*/ 2147483647 h 36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360" h="368">
                  <a:moveTo>
                    <a:pt x="203" y="271"/>
                  </a:moveTo>
                  <a:cubicBezTo>
                    <a:pt x="203" y="242"/>
                    <a:pt x="225" y="226"/>
                    <a:pt x="261" y="202"/>
                  </a:cubicBezTo>
                  <a:cubicBezTo>
                    <a:pt x="305" y="173"/>
                    <a:pt x="360" y="137"/>
                    <a:pt x="360" y="51"/>
                  </a:cubicBezTo>
                  <a:cubicBezTo>
                    <a:pt x="360" y="43"/>
                    <a:pt x="353" y="37"/>
                    <a:pt x="346" y="37"/>
                  </a:cubicBezTo>
                  <a:cubicBezTo>
                    <a:pt x="277" y="37"/>
                    <a:pt x="277" y="37"/>
                    <a:pt x="277" y="37"/>
                  </a:cubicBezTo>
                  <a:cubicBezTo>
                    <a:pt x="267" y="19"/>
                    <a:pt x="238" y="0"/>
                    <a:pt x="180" y="0"/>
                  </a:cubicBezTo>
                  <a:cubicBezTo>
                    <a:pt x="121" y="0"/>
                    <a:pt x="92" y="19"/>
                    <a:pt x="83" y="37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6" y="37"/>
                    <a:pt x="0" y="43"/>
                    <a:pt x="0" y="51"/>
                  </a:cubicBezTo>
                  <a:cubicBezTo>
                    <a:pt x="0" y="137"/>
                    <a:pt x="54" y="173"/>
                    <a:pt x="98" y="202"/>
                  </a:cubicBezTo>
                  <a:cubicBezTo>
                    <a:pt x="134" y="226"/>
                    <a:pt x="156" y="242"/>
                    <a:pt x="156" y="271"/>
                  </a:cubicBezTo>
                  <a:cubicBezTo>
                    <a:pt x="156" y="297"/>
                    <a:pt x="156" y="297"/>
                    <a:pt x="156" y="297"/>
                  </a:cubicBezTo>
                  <a:cubicBezTo>
                    <a:pt x="118" y="301"/>
                    <a:pt x="91" y="315"/>
                    <a:pt x="91" y="332"/>
                  </a:cubicBezTo>
                  <a:cubicBezTo>
                    <a:pt x="91" y="352"/>
                    <a:pt x="131" y="368"/>
                    <a:pt x="180" y="368"/>
                  </a:cubicBezTo>
                  <a:cubicBezTo>
                    <a:pt x="229" y="368"/>
                    <a:pt x="269" y="352"/>
                    <a:pt x="269" y="332"/>
                  </a:cubicBezTo>
                  <a:cubicBezTo>
                    <a:pt x="269" y="315"/>
                    <a:pt x="241" y="301"/>
                    <a:pt x="203" y="297"/>
                  </a:cubicBezTo>
                  <a:lnTo>
                    <a:pt x="203" y="271"/>
                  </a:lnTo>
                  <a:close/>
                  <a:moveTo>
                    <a:pt x="259" y="170"/>
                  </a:moveTo>
                  <a:cubicBezTo>
                    <a:pt x="270" y="146"/>
                    <a:pt x="279" y="113"/>
                    <a:pt x="281" y="65"/>
                  </a:cubicBezTo>
                  <a:cubicBezTo>
                    <a:pt x="331" y="65"/>
                    <a:pt x="331" y="65"/>
                    <a:pt x="331" y="65"/>
                  </a:cubicBezTo>
                  <a:cubicBezTo>
                    <a:pt x="326" y="119"/>
                    <a:pt x="294" y="146"/>
                    <a:pt x="259" y="170"/>
                  </a:cubicBezTo>
                  <a:close/>
                  <a:moveTo>
                    <a:pt x="180" y="24"/>
                  </a:moveTo>
                  <a:cubicBezTo>
                    <a:pt x="234" y="24"/>
                    <a:pt x="256" y="47"/>
                    <a:pt x="256" y="55"/>
                  </a:cubicBezTo>
                  <a:cubicBezTo>
                    <a:pt x="256" y="63"/>
                    <a:pt x="234" y="86"/>
                    <a:pt x="180" y="86"/>
                  </a:cubicBezTo>
                  <a:cubicBezTo>
                    <a:pt x="125" y="86"/>
                    <a:pt x="104" y="63"/>
                    <a:pt x="104" y="55"/>
                  </a:cubicBezTo>
                  <a:cubicBezTo>
                    <a:pt x="104" y="47"/>
                    <a:pt x="125" y="24"/>
                    <a:pt x="180" y="24"/>
                  </a:cubicBezTo>
                  <a:close/>
                  <a:moveTo>
                    <a:pt x="29" y="65"/>
                  </a:moveTo>
                  <a:cubicBezTo>
                    <a:pt x="79" y="65"/>
                    <a:pt x="79" y="65"/>
                    <a:pt x="79" y="65"/>
                  </a:cubicBezTo>
                  <a:cubicBezTo>
                    <a:pt x="80" y="113"/>
                    <a:pt x="89" y="146"/>
                    <a:pt x="101" y="170"/>
                  </a:cubicBezTo>
                  <a:cubicBezTo>
                    <a:pt x="66" y="146"/>
                    <a:pt x="33" y="119"/>
                    <a:pt x="29" y="6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zh-CN" altLang="en-US"/>
            </a:p>
          </p:txBody>
        </p:sp>
        <p:sp>
          <p:nvSpPr>
            <p:cNvPr id="7197" name="Rectangle 29"/>
            <p:cNvSpPr>
              <a:spLocks noChangeArrowheads="1"/>
            </p:cNvSpPr>
            <p:nvPr/>
          </p:nvSpPr>
          <p:spPr bwMode="auto">
            <a:xfrm>
              <a:off x="5374277" y="3206725"/>
              <a:ext cx="1443448" cy="585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zh-CN" altLang="en-US" sz="3200" b="1" dirty="0" smtClean="0">
                  <a:solidFill>
                    <a:schemeClr val="bg1"/>
                  </a:solidFill>
                </a:rPr>
                <a:t>科 学</a:t>
              </a:r>
              <a:endParaRPr lang="en-US" altLang="zh-CN" sz="3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35"/>
          <p:cNvGrpSpPr/>
          <p:nvPr/>
        </p:nvGrpSpPr>
        <p:grpSpPr bwMode="auto">
          <a:xfrm>
            <a:off x="8239126" y="2241552"/>
            <a:ext cx="1866900" cy="1870075"/>
            <a:chOff x="8238901" y="2081251"/>
            <a:chExt cx="1867174" cy="1870950"/>
          </a:xfrm>
        </p:grpSpPr>
        <p:grpSp>
          <p:nvGrpSpPr>
            <p:cNvPr id="7184" name="Group 20"/>
            <p:cNvGrpSpPr/>
            <p:nvPr/>
          </p:nvGrpSpPr>
          <p:grpSpPr bwMode="auto">
            <a:xfrm>
              <a:off x="8238901" y="2081251"/>
              <a:ext cx="1867174" cy="1870950"/>
              <a:chOff x="3692576" y="1742634"/>
              <a:chExt cx="2790379" cy="2796023"/>
            </a:xfrm>
          </p:grpSpPr>
          <p:grpSp>
            <p:nvGrpSpPr>
              <p:cNvPr id="7187" name="组合 79"/>
              <p:cNvGrpSpPr/>
              <p:nvPr/>
            </p:nvGrpSpPr>
            <p:grpSpPr bwMode="auto">
              <a:xfrm>
                <a:off x="3692576" y="1742634"/>
                <a:ext cx="2790379" cy="2796023"/>
                <a:chOff x="6379729" y="2488774"/>
                <a:chExt cx="2513016" cy="2513016"/>
              </a:xfrm>
            </p:grpSpPr>
            <p:sp>
              <p:nvSpPr>
                <p:cNvPr id="38" name="任意多边形 82"/>
                <p:cNvSpPr/>
                <p:nvPr/>
              </p:nvSpPr>
              <p:spPr>
                <a:xfrm rot="3738964">
                  <a:off x="6379728" y="2488775"/>
                  <a:ext cx="2513016" cy="2513016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17000">
                      <a:srgbClr val="FFFFFF"/>
                    </a:gs>
                    <a:gs pos="88000">
                      <a:srgbClr val="FFFFFF">
                        <a:lumMod val="72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outerShdw blurRad="127000" dist="63500" dir="7380000" sx="102000" sy="102000" algn="tr" rotWithShape="0">
                    <a:prstClr val="black">
                      <a:alpha val="39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zh-CN" altLang="en-US" kern="0">
                    <a:solidFill>
                      <a:srgbClr val="FFFFFF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9" name="任意多边形 83"/>
                <p:cNvSpPr/>
                <p:nvPr/>
              </p:nvSpPr>
              <p:spPr>
                <a:xfrm rot="16377237">
                  <a:off x="6409518" y="2506881"/>
                  <a:ext cx="2476803" cy="2476800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29000">
                      <a:srgbClr val="FFFFFF"/>
                    </a:gs>
                    <a:gs pos="98000">
                      <a:srgbClr val="FFFFFF">
                        <a:lumMod val="75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softEdge rad="0"/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zh-CN" altLang="en-US" kern="0" smtClean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7" name="椭圆 80"/>
              <p:cNvSpPr/>
              <p:nvPr/>
            </p:nvSpPr>
            <p:spPr bwMode="auto">
              <a:xfrm>
                <a:off x="4101618" y="2137562"/>
                <a:ext cx="2016471" cy="2020558"/>
              </a:xfrm>
              <a:prstGeom prst="ellipse">
                <a:avLst/>
              </a:prstGeom>
              <a:solidFill>
                <a:schemeClr val="accent3"/>
              </a:solidFill>
              <a:ln w="25400" cap="flat" cmpd="sng" algn="ctr">
                <a:noFill/>
                <a:prstDash val="solid"/>
              </a:ln>
              <a:effectLst>
                <a:innerShdw blurRad="63500" dist="25400" dir="18660000">
                  <a:prstClr val="black">
                    <a:alpha val="35000"/>
                  </a:prst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185" name="Freeform 16"/>
            <p:cNvSpPr>
              <a:spLocks noEditPoints="1"/>
            </p:cNvSpPr>
            <p:nvPr/>
          </p:nvSpPr>
          <p:spPr bwMode="auto">
            <a:xfrm>
              <a:off x="8973519" y="2574445"/>
              <a:ext cx="415296" cy="415296"/>
            </a:xfrm>
            <a:custGeom>
              <a:avLst/>
              <a:gdLst>
                <a:gd name="T0" fmla="*/ 2147483647 w 360"/>
                <a:gd name="T1" fmla="*/ 2147483647 h 360"/>
                <a:gd name="T2" fmla="*/ 2147483647 w 360"/>
                <a:gd name="T3" fmla="*/ 2147483647 h 360"/>
                <a:gd name="T4" fmla="*/ 2147483647 w 360"/>
                <a:gd name="T5" fmla="*/ 2147483647 h 360"/>
                <a:gd name="T6" fmla="*/ 2147483647 w 360"/>
                <a:gd name="T7" fmla="*/ 2147483647 h 360"/>
                <a:gd name="T8" fmla="*/ 2147483647 w 360"/>
                <a:gd name="T9" fmla="*/ 2147483647 h 360"/>
                <a:gd name="T10" fmla="*/ 2147483647 w 360"/>
                <a:gd name="T11" fmla="*/ 2147483647 h 360"/>
                <a:gd name="T12" fmla="*/ 2147483647 w 360"/>
                <a:gd name="T13" fmla="*/ 2147483647 h 360"/>
                <a:gd name="T14" fmla="*/ 2147483647 w 360"/>
                <a:gd name="T15" fmla="*/ 2147483647 h 360"/>
                <a:gd name="T16" fmla="*/ 2147483647 w 360"/>
                <a:gd name="T17" fmla="*/ 2147483647 h 360"/>
                <a:gd name="T18" fmla="*/ 2147483647 w 360"/>
                <a:gd name="T19" fmla="*/ 2147483647 h 360"/>
                <a:gd name="T20" fmla="*/ 0 w 360"/>
                <a:gd name="T21" fmla="*/ 2147483647 h 360"/>
                <a:gd name="T22" fmla="*/ 0 w 360"/>
                <a:gd name="T23" fmla="*/ 2147483647 h 360"/>
                <a:gd name="T24" fmla="*/ 2147483647 w 360"/>
                <a:gd name="T25" fmla="*/ 2147483647 h 360"/>
                <a:gd name="T26" fmla="*/ 2147483647 w 360"/>
                <a:gd name="T27" fmla="*/ 2147483647 h 360"/>
                <a:gd name="T28" fmla="*/ 2147483647 w 360"/>
                <a:gd name="T29" fmla="*/ 2147483647 h 360"/>
                <a:gd name="T30" fmla="*/ 2147483647 w 360"/>
                <a:gd name="T31" fmla="*/ 2147483647 h 360"/>
                <a:gd name="T32" fmla="*/ 2147483647 w 360"/>
                <a:gd name="T33" fmla="*/ 2147483647 h 360"/>
                <a:gd name="T34" fmla="*/ 2147483647 w 360"/>
                <a:gd name="T35" fmla="*/ 2147483647 h 360"/>
                <a:gd name="T36" fmla="*/ 2147483647 w 360"/>
                <a:gd name="T37" fmla="*/ 2147483647 h 360"/>
                <a:gd name="T38" fmla="*/ 2147483647 w 360"/>
                <a:gd name="T39" fmla="*/ 2147483647 h 360"/>
                <a:gd name="T40" fmla="*/ 2147483647 w 360"/>
                <a:gd name="T41" fmla="*/ 2147483647 h 360"/>
                <a:gd name="T42" fmla="*/ 2147483647 w 360"/>
                <a:gd name="T43" fmla="*/ 2147483647 h 360"/>
                <a:gd name="T44" fmla="*/ 2147483647 w 360"/>
                <a:gd name="T45" fmla="*/ 0 h 360"/>
                <a:gd name="T46" fmla="*/ 2147483647 w 360"/>
                <a:gd name="T47" fmla="*/ 0 h 360"/>
                <a:gd name="T48" fmla="*/ 2147483647 w 360"/>
                <a:gd name="T49" fmla="*/ 2147483647 h 360"/>
                <a:gd name="T50" fmla="*/ 2147483647 w 360"/>
                <a:gd name="T51" fmla="*/ 2147483647 h 360"/>
                <a:gd name="T52" fmla="*/ 2147483647 w 360"/>
                <a:gd name="T53" fmla="*/ 0 h 360"/>
                <a:gd name="T54" fmla="*/ 2147483647 w 360"/>
                <a:gd name="T55" fmla="*/ 0 h 360"/>
                <a:gd name="T56" fmla="*/ 2147483647 w 360"/>
                <a:gd name="T57" fmla="*/ 0 h 360"/>
                <a:gd name="T58" fmla="*/ 2147483647 w 360"/>
                <a:gd name="T59" fmla="*/ 2147483647 h 360"/>
                <a:gd name="T60" fmla="*/ 2147483647 w 360"/>
                <a:gd name="T61" fmla="*/ 2147483647 h 360"/>
                <a:gd name="T62" fmla="*/ 2147483647 w 360"/>
                <a:gd name="T63" fmla="*/ 0 h 3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60" h="360">
                  <a:moveTo>
                    <a:pt x="320" y="40"/>
                  </a:moveTo>
                  <a:cubicBezTo>
                    <a:pt x="302" y="40"/>
                    <a:pt x="302" y="40"/>
                    <a:pt x="302" y="40"/>
                  </a:cubicBezTo>
                  <a:cubicBezTo>
                    <a:pt x="302" y="80"/>
                    <a:pt x="302" y="80"/>
                    <a:pt x="302" y="80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8" y="40"/>
                    <a:pt x="238" y="40"/>
                    <a:pt x="238" y="40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122" y="80"/>
                    <a:pt x="122" y="80"/>
                    <a:pt x="122" y="80"/>
                  </a:cubicBezTo>
                  <a:cubicBezTo>
                    <a:pt x="58" y="80"/>
                    <a:pt x="58" y="80"/>
                    <a:pt x="58" y="80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18" y="40"/>
                    <a:pt x="0" y="58"/>
                    <a:pt x="0" y="8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342"/>
                    <a:pt x="18" y="360"/>
                    <a:pt x="40" y="360"/>
                  </a:cubicBezTo>
                  <a:cubicBezTo>
                    <a:pt x="320" y="360"/>
                    <a:pt x="320" y="360"/>
                    <a:pt x="320" y="360"/>
                  </a:cubicBezTo>
                  <a:cubicBezTo>
                    <a:pt x="342" y="360"/>
                    <a:pt x="360" y="342"/>
                    <a:pt x="360" y="320"/>
                  </a:cubicBezTo>
                  <a:cubicBezTo>
                    <a:pt x="360" y="80"/>
                    <a:pt x="360" y="80"/>
                    <a:pt x="360" y="80"/>
                  </a:cubicBezTo>
                  <a:cubicBezTo>
                    <a:pt x="360" y="58"/>
                    <a:pt x="342" y="40"/>
                    <a:pt x="320" y="40"/>
                  </a:cubicBezTo>
                  <a:close/>
                  <a:moveTo>
                    <a:pt x="320" y="320"/>
                  </a:moveTo>
                  <a:cubicBezTo>
                    <a:pt x="40" y="320"/>
                    <a:pt x="40" y="320"/>
                    <a:pt x="40" y="320"/>
                  </a:cubicBezTo>
                  <a:cubicBezTo>
                    <a:pt x="40" y="160"/>
                    <a:pt x="40" y="160"/>
                    <a:pt x="40" y="160"/>
                  </a:cubicBezTo>
                  <a:cubicBezTo>
                    <a:pt x="320" y="160"/>
                    <a:pt x="320" y="160"/>
                    <a:pt x="320" y="160"/>
                  </a:cubicBezTo>
                  <a:lnTo>
                    <a:pt x="320" y="320"/>
                  </a:lnTo>
                  <a:close/>
                  <a:moveTo>
                    <a:pt x="104" y="0"/>
                  </a:moveTo>
                  <a:cubicBezTo>
                    <a:pt x="76" y="0"/>
                    <a:pt x="76" y="0"/>
                    <a:pt x="76" y="0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104" y="68"/>
                    <a:pt x="104" y="68"/>
                    <a:pt x="104" y="68"/>
                  </a:cubicBezTo>
                  <a:lnTo>
                    <a:pt x="104" y="0"/>
                  </a:lnTo>
                  <a:close/>
                  <a:moveTo>
                    <a:pt x="284" y="0"/>
                  </a:moveTo>
                  <a:cubicBezTo>
                    <a:pt x="256" y="0"/>
                    <a:pt x="256" y="0"/>
                    <a:pt x="256" y="0"/>
                  </a:cubicBezTo>
                  <a:cubicBezTo>
                    <a:pt x="256" y="68"/>
                    <a:pt x="256" y="68"/>
                    <a:pt x="256" y="68"/>
                  </a:cubicBezTo>
                  <a:cubicBezTo>
                    <a:pt x="284" y="68"/>
                    <a:pt x="284" y="68"/>
                    <a:pt x="284" y="68"/>
                  </a:cubicBezTo>
                  <a:lnTo>
                    <a:pt x="28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zh-CN" altLang="en-US"/>
            </a:p>
          </p:txBody>
        </p:sp>
        <p:sp>
          <p:nvSpPr>
            <p:cNvPr id="7186" name="Rectangle 30"/>
            <p:cNvSpPr>
              <a:spLocks noChangeArrowheads="1"/>
            </p:cNvSpPr>
            <p:nvPr/>
          </p:nvSpPr>
          <p:spPr bwMode="auto">
            <a:xfrm>
              <a:off x="8630711" y="3009414"/>
              <a:ext cx="1231214" cy="400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zh-CN" altLang="en-US" sz="2000" b="1" dirty="0" smtClean="0">
                  <a:solidFill>
                    <a:schemeClr val="bg1"/>
                  </a:solidFill>
                </a:rPr>
                <a:t>知识体系</a:t>
              </a:r>
              <a:endParaRPr lang="en-US" altLang="zh-CN" sz="2000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2" name="图示 1"/>
          <p:cNvGraphicFramePr/>
          <p:nvPr/>
        </p:nvGraphicFramePr>
        <p:xfrm>
          <a:off x="2082476" y="5130998"/>
          <a:ext cx="8128000" cy="1521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0" name="Title 13"/>
          <p:cNvSpPr txBox="1"/>
          <p:nvPr/>
        </p:nvSpPr>
        <p:spPr>
          <a:xfrm>
            <a:off x="4750270" y="4539554"/>
            <a:ext cx="2792412" cy="554038"/>
          </a:xfrm>
          <a:prstGeom prst="rect">
            <a:avLst/>
          </a:prstGeom>
        </p:spPr>
        <p:txBody>
          <a:bodyPr lIns="121920" tIns="60960" rIns="121920" bIns="6096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zh-CN" altLang="en-US" sz="2800" dirty="0" smtClean="0">
                <a:latin typeface="+mj-lt"/>
              </a:rPr>
              <a:t>对象可重现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组合 79"/>
          <p:cNvGrpSpPr/>
          <p:nvPr/>
        </p:nvGrpSpPr>
        <p:grpSpPr bwMode="auto">
          <a:xfrm>
            <a:off x="692150" y="333377"/>
            <a:ext cx="1163639" cy="1165225"/>
            <a:chOff x="6379729" y="2488774"/>
            <a:chExt cx="2513016" cy="2513016"/>
          </a:xfrm>
        </p:grpSpPr>
        <p:sp>
          <p:nvSpPr>
            <p:cNvPr id="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dirty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7171" name="文本框 4"/>
          <p:cNvSpPr txBox="1">
            <a:spLocks noChangeArrowheads="1"/>
          </p:cNvSpPr>
          <p:nvPr/>
        </p:nvSpPr>
        <p:spPr bwMode="auto">
          <a:xfrm>
            <a:off x="677865" y="611188"/>
            <a:ext cx="12080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3600" b="1" dirty="0" smtClean="0">
                <a:solidFill>
                  <a:schemeClr val="accent1"/>
                </a:solidFill>
              </a:rPr>
              <a:t>1</a:t>
            </a:r>
            <a:endParaRPr lang="zh-CN" altLang="en-US" sz="3600" b="1" dirty="0">
              <a:solidFill>
                <a:schemeClr val="accent1"/>
              </a:solidFill>
            </a:endParaRPr>
          </a:p>
        </p:txBody>
      </p:sp>
      <p:sp>
        <p:nvSpPr>
          <p:cNvPr id="8" name="TextBox 12"/>
          <p:cNvSpPr txBox="1"/>
          <p:nvPr/>
        </p:nvSpPr>
        <p:spPr>
          <a:xfrm>
            <a:off x="5376864" y="550864"/>
            <a:ext cx="1819729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dirty="0" smtClean="0">
                <a:solidFill>
                  <a:schemeClr val="accent1"/>
                </a:solidFill>
                <a:latin typeface="+mj-lt"/>
                <a:ea typeface="+mn-ea"/>
              </a:rPr>
              <a:t> 科  学 </a:t>
            </a:r>
            <a:endParaRPr lang="en-US" sz="4000" b="1" dirty="0">
              <a:solidFill>
                <a:schemeClr val="accent1"/>
              </a:solidFill>
              <a:latin typeface="+mj-lt"/>
              <a:ea typeface="+mn-ea"/>
            </a:endParaRPr>
          </a:p>
        </p:txBody>
      </p:sp>
      <p:grpSp>
        <p:nvGrpSpPr>
          <p:cNvPr id="16" name="Group 32"/>
          <p:cNvGrpSpPr/>
          <p:nvPr/>
        </p:nvGrpSpPr>
        <p:grpSpPr bwMode="auto">
          <a:xfrm>
            <a:off x="2267663" y="4809107"/>
            <a:ext cx="1866900" cy="1870075"/>
            <a:chOff x="2106021" y="2086164"/>
            <a:chExt cx="1867174" cy="1870950"/>
          </a:xfrm>
        </p:grpSpPr>
        <p:grpSp>
          <p:nvGrpSpPr>
            <p:cNvPr id="7206" name="Group 10"/>
            <p:cNvGrpSpPr/>
            <p:nvPr/>
          </p:nvGrpSpPr>
          <p:grpSpPr bwMode="auto">
            <a:xfrm>
              <a:off x="2106021" y="2086164"/>
              <a:ext cx="1867174" cy="1870950"/>
              <a:chOff x="3692576" y="1742634"/>
              <a:chExt cx="2790379" cy="2796023"/>
            </a:xfrm>
          </p:grpSpPr>
          <p:grpSp>
            <p:nvGrpSpPr>
              <p:cNvPr id="7209" name="组合 79"/>
              <p:cNvGrpSpPr/>
              <p:nvPr/>
            </p:nvGrpSpPr>
            <p:grpSpPr bwMode="auto">
              <a:xfrm>
                <a:off x="3692576" y="1742634"/>
                <a:ext cx="2790379" cy="2796023"/>
                <a:chOff x="6379729" y="2488774"/>
                <a:chExt cx="2513016" cy="2513016"/>
              </a:xfrm>
            </p:grpSpPr>
            <p:sp>
              <p:nvSpPr>
                <p:cNvPr id="22" name="任意多边形 82"/>
                <p:cNvSpPr/>
                <p:nvPr/>
              </p:nvSpPr>
              <p:spPr>
                <a:xfrm rot="3738964">
                  <a:off x="6379728" y="2488775"/>
                  <a:ext cx="2513016" cy="2513016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17000">
                      <a:srgbClr val="FFFFFF"/>
                    </a:gs>
                    <a:gs pos="88000">
                      <a:srgbClr val="FFFFFF">
                        <a:lumMod val="72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outerShdw blurRad="127000" dist="63500" dir="7380000" sx="102000" sy="102000" algn="tr" rotWithShape="0">
                    <a:prstClr val="black">
                      <a:alpha val="39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zh-CN" altLang="en-US" kern="0">
                    <a:solidFill>
                      <a:srgbClr val="FFFFFF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3" name="任意多边形 83"/>
                <p:cNvSpPr/>
                <p:nvPr/>
              </p:nvSpPr>
              <p:spPr>
                <a:xfrm rot="16377237">
                  <a:off x="6409518" y="2506881"/>
                  <a:ext cx="2476803" cy="2476800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29000">
                      <a:srgbClr val="FFFFFF"/>
                    </a:gs>
                    <a:gs pos="98000">
                      <a:srgbClr val="FFFFFF">
                        <a:lumMod val="75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softEdge rad="0"/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zh-CN" altLang="en-US" kern="0" smtClean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1" name="椭圆 80"/>
              <p:cNvSpPr/>
              <p:nvPr/>
            </p:nvSpPr>
            <p:spPr bwMode="auto">
              <a:xfrm>
                <a:off x="4101618" y="2137562"/>
                <a:ext cx="2016471" cy="2020558"/>
              </a:xfrm>
              <a:prstGeom prst="ellipse">
                <a:avLst/>
              </a:prstGeom>
              <a:solidFill>
                <a:schemeClr val="accent1"/>
              </a:solidFill>
              <a:ln w="25400" cap="flat" cmpd="sng" algn="ctr">
                <a:noFill/>
                <a:prstDash val="solid"/>
              </a:ln>
              <a:effectLst>
                <a:innerShdw blurRad="63500" dist="25400" dir="18660000">
                  <a:prstClr val="black">
                    <a:alpha val="35000"/>
                  </a:prst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207" name="Freeform 11"/>
            <p:cNvSpPr>
              <a:spLocks noEditPoints="1"/>
            </p:cNvSpPr>
            <p:nvPr/>
          </p:nvSpPr>
          <p:spPr bwMode="auto">
            <a:xfrm>
              <a:off x="2825386" y="2568445"/>
              <a:ext cx="428444" cy="427305"/>
            </a:xfrm>
            <a:custGeom>
              <a:avLst/>
              <a:gdLst>
                <a:gd name="T0" fmla="*/ 2147483647 w 319"/>
                <a:gd name="T1" fmla="*/ 2147483647 h 318"/>
                <a:gd name="T2" fmla="*/ 2147483647 w 319"/>
                <a:gd name="T3" fmla="*/ 2147483647 h 318"/>
                <a:gd name="T4" fmla="*/ 2147483647 w 319"/>
                <a:gd name="T5" fmla="*/ 2147483647 h 318"/>
                <a:gd name="T6" fmla="*/ 2147483647 w 319"/>
                <a:gd name="T7" fmla="*/ 2147483647 h 318"/>
                <a:gd name="T8" fmla="*/ 2147483647 w 319"/>
                <a:gd name="T9" fmla="*/ 2147483647 h 318"/>
                <a:gd name="T10" fmla="*/ 2147483647 w 319"/>
                <a:gd name="T11" fmla="*/ 2147483647 h 318"/>
                <a:gd name="T12" fmla="*/ 2147483647 w 319"/>
                <a:gd name="T13" fmla="*/ 0 h 318"/>
                <a:gd name="T14" fmla="*/ 2147483647 w 319"/>
                <a:gd name="T15" fmla="*/ 2147483647 h 318"/>
                <a:gd name="T16" fmla="*/ 2147483647 w 319"/>
                <a:gd name="T17" fmla="*/ 2147483647 h 318"/>
                <a:gd name="T18" fmla="*/ 2147483647 w 319"/>
                <a:gd name="T19" fmla="*/ 2147483647 h 318"/>
                <a:gd name="T20" fmla="*/ 2147483647 w 319"/>
                <a:gd name="T21" fmla="*/ 2147483647 h 318"/>
                <a:gd name="T22" fmla="*/ 2147483647 w 319"/>
                <a:gd name="T23" fmla="*/ 2147483647 h 318"/>
                <a:gd name="T24" fmla="*/ 2147483647 w 319"/>
                <a:gd name="T25" fmla="*/ 2147483647 h 318"/>
                <a:gd name="T26" fmla="*/ 2147483647 w 319"/>
                <a:gd name="T27" fmla="*/ 2147483647 h 318"/>
                <a:gd name="T28" fmla="*/ 2147483647 w 319"/>
                <a:gd name="T29" fmla="*/ 2147483647 h 318"/>
                <a:gd name="T30" fmla="*/ 2147483647 w 319"/>
                <a:gd name="T31" fmla="*/ 2147483647 h 31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9" h="318">
                  <a:moveTo>
                    <a:pt x="7" y="291"/>
                  </a:moveTo>
                  <a:cubicBezTo>
                    <a:pt x="26" y="310"/>
                    <a:pt x="26" y="310"/>
                    <a:pt x="26" y="310"/>
                  </a:cubicBezTo>
                  <a:cubicBezTo>
                    <a:pt x="33" y="318"/>
                    <a:pt x="46" y="318"/>
                    <a:pt x="53" y="310"/>
                  </a:cubicBezTo>
                  <a:cubicBezTo>
                    <a:pt x="129" y="234"/>
                    <a:pt x="129" y="234"/>
                    <a:pt x="129" y="234"/>
                  </a:cubicBezTo>
                  <a:cubicBezTo>
                    <a:pt x="147" y="245"/>
                    <a:pt x="169" y="251"/>
                    <a:pt x="191" y="251"/>
                  </a:cubicBezTo>
                  <a:cubicBezTo>
                    <a:pt x="260" y="251"/>
                    <a:pt x="319" y="192"/>
                    <a:pt x="319" y="124"/>
                  </a:cubicBezTo>
                  <a:cubicBezTo>
                    <a:pt x="319" y="55"/>
                    <a:pt x="263" y="0"/>
                    <a:pt x="195" y="0"/>
                  </a:cubicBezTo>
                  <a:cubicBezTo>
                    <a:pt x="127" y="0"/>
                    <a:pt x="67" y="59"/>
                    <a:pt x="67" y="127"/>
                  </a:cubicBezTo>
                  <a:cubicBezTo>
                    <a:pt x="67" y="151"/>
                    <a:pt x="74" y="173"/>
                    <a:pt x="85" y="192"/>
                  </a:cubicBezTo>
                  <a:cubicBezTo>
                    <a:pt x="10" y="267"/>
                    <a:pt x="10" y="267"/>
                    <a:pt x="10" y="267"/>
                  </a:cubicBezTo>
                  <a:cubicBezTo>
                    <a:pt x="2" y="275"/>
                    <a:pt x="0" y="284"/>
                    <a:pt x="7" y="291"/>
                  </a:cubicBezTo>
                  <a:close/>
                  <a:moveTo>
                    <a:pt x="191" y="213"/>
                  </a:moveTo>
                  <a:cubicBezTo>
                    <a:pt x="144" y="213"/>
                    <a:pt x="106" y="175"/>
                    <a:pt x="106" y="127"/>
                  </a:cubicBezTo>
                  <a:cubicBezTo>
                    <a:pt x="106" y="80"/>
                    <a:pt x="148" y="38"/>
                    <a:pt x="195" y="38"/>
                  </a:cubicBezTo>
                  <a:cubicBezTo>
                    <a:pt x="242" y="38"/>
                    <a:pt x="281" y="76"/>
                    <a:pt x="281" y="124"/>
                  </a:cubicBezTo>
                  <a:cubicBezTo>
                    <a:pt x="281" y="171"/>
                    <a:pt x="239" y="213"/>
                    <a:pt x="191" y="2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zh-CN" altLang="en-US"/>
            </a:p>
          </p:txBody>
        </p:sp>
        <p:sp>
          <p:nvSpPr>
            <p:cNvPr id="7208" name="Rectangle 28"/>
            <p:cNvSpPr>
              <a:spLocks noChangeArrowheads="1"/>
            </p:cNvSpPr>
            <p:nvPr/>
          </p:nvSpPr>
          <p:spPr bwMode="auto">
            <a:xfrm>
              <a:off x="2366231" y="3015529"/>
              <a:ext cx="1346754" cy="400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zh-CN" altLang="en-US" sz="2000" b="1" dirty="0" smtClean="0">
                  <a:solidFill>
                    <a:schemeClr val="bg1"/>
                  </a:solidFill>
                </a:rPr>
                <a:t>研究方法</a:t>
              </a:r>
              <a:endParaRPr lang="en-US" altLang="zh-CN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34"/>
          <p:cNvGrpSpPr/>
          <p:nvPr/>
        </p:nvGrpSpPr>
        <p:grpSpPr bwMode="auto">
          <a:xfrm>
            <a:off x="488076" y="2861701"/>
            <a:ext cx="2419351" cy="2422525"/>
            <a:chOff x="4854592" y="1725481"/>
            <a:chExt cx="2418708" cy="2423599"/>
          </a:xfrm>
        </p:grpSpPr>
        <p:grpSp>
          <p:nvGrpSpPr>
            <p:cNvPr id="7195" name="Group 15"/>
            <p:cNvGrpSpPr/>
            <p:nvPr/>
          </p:nvGrpSpPr>
          <p:grpSpPr bwMode="auto">
            <a:xfrm>
              <a:off x="4854592" y="1725481"/>
              <a:ext cx="2418708" cy="2423599"/>
              <a:chOff x="3692576" y="1742634"/>
              <a:chExt cx="2790379" cy="2796023"/>
            </a:xfrm>
          </p:grpSpPr>
          <p:grpSp>
            <p:nvGrpSpPr>
              <p:cNvPr id="7198" name="组合 79"/>
              <p:cNvGrpSpPr/>
              <p:nvPr/>
            </p:nvGrpSpPr>
            <p:grpSpPr bwMode="auto">
              <a:xfrm>
                <a:off x="3692576" y="1742634"/>
                <a:ext cx="2790379" cy="2796023"/>
                <a:chOff x="6379729" y="2488774"/>
                <a:chExt cx="2513016" cy="2513016"/>
              </a:xfrm>
            </p:grpSpPr>
            <p:sp>
              <p:nvSpPr>
                <p:cNvPr id="30" name="任意多边形 82"/>
                <p:cNvSpPr/>
                <p:nvPr/>
              </p:nvSpPr>
              <p:spPr>
                <a:xfrm rot="3738964">
                  <a:off x="6379728" y="2488775"/>
                  <a:ext cx="2513016" cy="2513016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17000">
                      <a:srgbClr val="FFFFFF"/>
                    </a:gs>
                    <a:gs pos="88000">
                      <a:srgbClr val="FFFFFF">
                        <a:lumMod val="72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outerShdw blurRad="127000" dist="63500" dir="7380000" sx="102000" sy="102000" algn="tr" rotWithShape="0">
                    <a:prstClr val="black">
                      <a:alpha val="39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zh-CN" altLang="en-US" kern="0">
                    <a:solidFill>
                      <a:srgbClr val="FFFFFF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1" name="任意多边形 83"/>
                <p:cNvSpPr/>
                <p:nvPr/>
              </p:nvSpPr>
              <p:spPr>
                <a:xfrm rot="16377237">
                  <a:off x="6409518" y="2506881"/>
                  <a:ext cx="2476803" cy="2476800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29000">
                      <a:srgbClr val="FFFFFF"/>
                    </a:gs>
                    <a:gs pos="98000">
                      <a:srgbClr val="FFFFFF">
                        <a:lumMod val="75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softEdge rad="0"/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zh-CN" altLang="en-US" kern="0" smtClean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9" name="椭圆 80"/>
              <p:cNvSpPr/>
              <p:nvPr/>
            </p:nvSpPr>
            <p:spPr bwMode="auto">
              <a:xfrm>
                <a:off x="4101618" y="2137562"/>
                <a:ext cx="2016471" cy="2020558"/>
              </a:xfrm>
              <a:prstGeom prst="ellipse">
                <a:avLst/>
              </a:prstGeom>
              <a:solidFill>
                <a:schemeClr val="accent2"/>
              </a:solidFill>
              <a:ln w="25400" cap="flat" cmpd="sng" algn="ctr">
                <a:noFill/>
                <a:prstDash val="solid"/>
              </a:ln>
              <a:effectLst>
                <a:innerShdw blurRad="63500" dist="25400" dir="18660000">
                  <a:prstClr val="black">
                    <a:alpha val="35000"/>
                  </a:prst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196" name="Freeform 6"/>
            <p:cNvSpPr>
              <a:spLocks noEditPoints="1"/>
            </p:cNvSpPr>
            <p:nvPr/>
          </p:nvSpPr>
          <p:spPr bwMode="auto">
            <a:xfrm>
              <a:off x="5660043" y="2339751"/>
              <a:ext cx="807805" cy="825861"/>
            </a:xfrm>
            <a:custGeom>
              <a:avLst/>
              <a:gdLst>
                <a:gd name="T0" fmla="*/ 2147483647 w 360"/>
                <a:gd name="T1" fmla="*/ 2147483647 h 368"/>
                <a:gd name="T2" fmla="*/ 2147483647 w 360"/>
                <a:gd name="T3" fmla="*/ 2147483647 h 368"/>
                <a:gd name="T4" fmla="*/ 2147483647 w 360"/>
                <a:gd name="T5" fmla="*/ 2147483647 h 368"/>
                <a:gd name="T6" fmla="*/ 2147483647 w 360"/>
                <a:gd name="T7" fmla="*/ 2147483647 h 368"/>
                <a:gd name="T8" fmla="*/ 2147483647 w 360"/>
                <a:gd name="T9" fmla="*/ 2147483647 h 368"/>
                <a:gd name="T10" fmla="*/ 2147483647 w 360"/>
                <a:gd name="T11" fmla="*/ 0 h 368"/>
                <a:gd name="T12" fmla="*/ 2147483647 w 360"/>
                <a:gd name="T13" fmla="*/ 2147483647 h 368"/>
                <a:gd name="T14" fmla="*/ 2147483647 w 360"/>
                <a:gd name="T15" fmla="*/ 2147483647 h 368"/>
                <a:gd name="T16" fmla="*/ 0 w 360"/>
                <a:gd name="T17" fmla="*/ 2147483647 h 368"/>
                <a:gd name="T18" fmla="*/ 2147483647 w 360"/>
                <a:gd name="T19" fmla="*/ 2147483647 h 368"/>
                <a:gd name="T20" fmla="*/ 2147483647 w 360"/>
                <a:gd name="T21" fmla="*/ 2147483647 h 368"/>
                <a:gd name="T22" fmla="*/ 2147483647 w 360"/>
                <a:gd name="T23" fmla="*/ 2147483647 h 368"/>
                <a:gd name="T24" fmla="*/ 2147483647 w 360"/>
                <a:gd name="T25" fmla="*/ 2147483647 h 368"/>
                <a:gd name="T26" fmla="*/ 2147483647 w 360"/>
                <a:gd name="T27" fmla="*/ 2147483647 h 368"/>
                <a:gd name="T28" fmla="*/ 2147483647 w 360"/>
                <a:gd name="T29" fmla="*/ 2147483647 h 368"/>
                <a:gd name="T30" fmla="*/ 2147483647 w 360"/>
                <a:gd name="T31" fmla="*/ 2147483647 h 368"/>
                <a:gd name="T32" fmla="*/ 2147483647 w 360"/>
                <a:gd name="T33" fmla="*/ 2147483647 h 368"/>
                <a:gd name="T34" fmla="*/ 2147483647 w 360"/>
                <a:gd name="T35" fmla="*/ 2147483647 h 368"/>
                <a:gd name="T36" fmla="*/ 2147483647 w 360"/>
                <a:gd name="T37" fmla="*/ 2147483647 h 368"/>
                <a:gd name="T38" fmla="*/ 2147483647 w 360"/>
                <a:gd name="T39" fmla="*/ 2147483647 h 368"/>
                <a:gd name="T40" fmla="*/ 2147483647 w 360"/>
                <a:gd name="T41" fmla="*/ 2147483647 h 368"/>
                <a:gd name="T42" fmla="*/ 2147483647 w 360"/>
                <a:gd name="T43" fmla="*/ 2147483647 h 368"/>
                <a:gd name="T44" fmla="*/ 2147483647 w 360"/>
                <a:gd name="T45" fmla="*/ 2147483647 h 368"/>
                <a:gd name="T46" fmla="*/ 2147483647 w 360"/>
                <a:gd name="T47" fmla="*/ 2147483647 h 368"/>
                <a:gd name="T48" fmla="*/ 2147483647 w 360"/>
                <a:gd name="T49" fmla="*/ 2147483647 h 368"/>
                <a:gd name="T50" fmla="*/ 2147483647 w 360"/>
                <a:gd name="T51" fmla="*/ 2147483647 h 368"/>
                <a:gd name="T52" fmla="*/ 2147483647 w 360"/>
                <a:gd name="T53" fmla="*/ 2147483647 h 368"/>
                <a:gd name="T54" fmla="*/ 2147483647 w 360"/>
                <a:gd name="T55" fmla="*/ 2147483647 h 368"/>
                <a:gd name="T56" fmla="*/ 2147483647 w 360"/>
                <a:gd name="T57" fmla="*/ 2147483647 h 368"/>
                <a:gd name="T58" fmla="*/ 2147483647 w 360"/>
                <a:gd name="T59" fmla="*/ 2147483647 h 36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360" h="368">
                  <a:moveTo>
                    <a:pt x="203" y="271"/>
                  </a:moveTo>
                  <a:cubicBezTo>
                    <a:pt x="203" y="242"/>
                    <a:pt x="225" y="226"/>
                    <a:pt x="261" y="202"/>
                  </a:cubicBezTo>
                  <a:cubicBezTo>
                    <a:pt x="305" y="173"/>
                    <a:pt x="360" y="137"/>
                    <a:pt x="360" y="51"/>
                  </a:cubicBezTo>
                  <a:cubicBezTo>
                    <a:pt x="360" y="43"/>
                    <a:pt x="353" y="37"/>
                    <a:pt x="346" y="37"/>
                  </a:cubicBezTo>
                  <a:cubicBezTo>
                    <a:pt x="277" y="37"/>
                    <a:pt x="277" y="37"/>
                    <a:pt x="277" y="37"/>
                  </a:cubicBezTo>
                  <a:cubicBezTo>
                    <a:pt x="267" y="19"/>
                    <a:pt x="238" y="0"/>
                    <a:pt x="180" y="0"/>
                  </a:cubicBezTo>
                  <a:cubicBezTo>
                    <a:pt x="121" y="0"/>
                    <a:pt x="92" y="19"/>
                    <a:pt x="83" y="37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6" y="37"/>
                    <a:pt x="0" y="43"/>
                    <a:pt x="0" y="51"/>
                  </a:cubicBezTo>
                  <a:cubicBezTo>
                    <a:pt x="0" y="137"/>
                    <a:pt x="54" y="173"/>
                    <a:pt x="98" y="202"/>
                  </a:cubicBezTo>
                  <a:cubicBezTo>
                    <a:pt x="134" y="226"/>
                    <a:pt x="156" y="242"/>
                    <a:pt x="156" y="271"/>
                  </a:cubicBezTo>
                  <a:cubicBezTo>
                    <a:pt x="156" y="297"/>
                    <a:pt x="156" y="297"/>
                    <a:pt x="156" y="297"/>
                  </a:cubicBezTo>
                  <a:cubicBezTo>
                    <a:pt x="118" y="301"/>
                    <a:pt x="91" y="315"/>
                    <a:pt x="91" y="332"/>
                  </a:cubicBezTo>
                  <a:cubicBezTo>
                    <a:pt x="91" y="352"/>
                    <a:pt x="131" y="368"/>
                    <a:pt x="180" y="368"/>
                  </a:cubicBezTo>
                  <a:cubicBezTo>
                    <a:pt x="229" y="368"/>
                    <a:pt x="269" y="352"/>
                    <a:pt x="269" y="332"/>
                  </a:cubicBezTo>
                  <a:cubicBezTo>
                    <a:pt x="269" y="315"/>
                    <a:pt x="241" y="301"/>
                    <a:pt x="203" y="297"/>
                  </a:cubicBezTo>
                  <a:lnTo>
                    <a:pt x="203" y="271"/>
                  </a:lnTo>
                  <a:close/>
                  <a:moveTo>
                    <a:pt x="259" y="170"/>
                  </a:moveTo>
                  <a:cubicBezTo>
                    <a:pt x="270" y="146"/>
                    <a:pt x="279" y="113"/>
                    <a:pt x="281" y="65"/>
                  </a:cubicBezTo>
                  <a:cubicBezTo>
                    <a:pt x="331" y="65"/>
                    <a:pt x="331" y="65"/>
                    <a:pt x="331" y="65"/>
                  </a:cubicBezTo>
                  <a:cubicBezTo>
                    <a:pt x="326" y="119"/>
                    <a:pt x="294" y="146"/>
                    <a:pt x="259" y="170"/>
                  </a:cubicBezTo>
                  <a:close/>
                  <a:moveTo>
                    <a:pt x="180" y="24"/>
                  </a:moveTo>
                  <a:cubicBezTo>
                    <a:pt x="234" y="24"/>
                    <a:pt x="256" y="47"/>
                    <a:pt x="256" y="55"/>
                  </a:cubicBezTo>
                  <a:cubicBezTo>
                    <a:pt x="256" y="63"/>
                    <a:pt x="234" y="86"/>
                    <a:pt x="180" y="86"/>
                  </a:cubicBezTo>
                  <a:cubicBezTo>
                    <a:pt x="125" y="86"/>
                    <a:pt x="104" y="63"/>
                    <a:pt x="104" y="55"/>
                  </a:cubicBezTo>
                  <a:cubicBezTo>
                    <a:pt x="104" y="47"/>
                    <a:pt x="125" y="24"/>
                    <a:pt x="180" y="24"/>
                  </a:cubicBezTo>
                  <a:close/>
                  <a:moveTo>
                    <a:pt x="29" y="65"/>
                  </a:moveTo>
                  <a:cubicBezTo>
                    <a:pt x="79" y="65"/>
                    <a:pt x="79" y="65"/>
                    <a:pt x="79" y="65"/>
                  </a:cubicBezTo>
                  <a:cubicBezTo>
                    <a:pt x="80" y="113"/>
                    <a:pt x="89" y="146"/>
                    <a:pt x="101" y="170"/>
                  </a:cubicBezTo>
                  <a:cubicBezTo>
                    <a:pt x="66" y="146"/>
                    <a:pt x="33" y="119"/>
                    <a:pt x="29" y="6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zh-CN" altLang="en-US"/>
            </a:p>
          </p:txBody>
        </p:sp>
        <p:sp>
          <p:nvSpPr>
            <p:cNvPr id="7197" name="Rectangle 29"/>
            <p:cNvSpPr>
              <a:spLocks noChangeArrowheads="1"/>
            </p:cNvSpPr>
            <p:nvPr/>
          </p:nvSpPr>
          <p:spPr bwMode="auto">
            <a:xfrm>
              <a:off x="5374277" y="3206725"/>
              <a:ext cx="1443448" cy="585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zh-CN" altLang="en-US" sz="3200" b="1" dirty="0" smtClean="0">
                  <a:solidFill>
                    <a:schemeClr val="bg1"/>
                  </a:solidFill>
                </a:rPr>
                <a:t>科 学</a:t>
              </a:r>
              <a:endParaRPr lang="en-US" altLang="zh-CN" sz="3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35"/>
          <p:cNvGrpSpPr/>
          <p:nvPr/>
        </p:nvGrpSpPr>
        <p:grpSpPr bwMode="auto">
          <a:xfrm>
            <a:off x="2267663" y="1466745"/>
            <a:ext cx="1866900" cy="1870075"/>
            <a:chOff x="8238901" y="2081251"/>
            <a:chExt cx="1867174" cy="1870950"/>
          </a:xfrm>
        </p:grpSpPr>
        <p:grpSp>
          <p:nvGrpSpPr>
            <p:cNvPr id="7184" name="Group 20"/>
            <p:cNvGrpSpPr/>
            <p:nvPr/>
          </p:nvGrpSpPr>
          <p:grpSpPr bwMode="auto">
            <a:xfrm>
              <a:off x="8238901" y="2081251"/>
              <a:ext cx="1867174" cy="1870950"/>
              <a:chOff x="3692576" y="1742634"/>
              <a:chExt cx="2790379" cy="2796023"/>
            </a:xfrm>
          </p:grpSpPr>
          <p:grpSp>
            <p:nvGrpSpPr>
              <p:cNvPr id="7187" name="组合 79"/>
              <p:cNvGrpSpPr/>
              <p:nvPr/>
            </p:nvGrpSpPr>
            <p:grpSpPr bwMode="auto">
              <a:xfrm>
                <a:off x="3692576" y="1742634"/>
                <a:ext cx="2790379" cy="2796023"/>
                <a:chOff x="6379729" y="2488774"/>
                <a:chExt cx="2513016" cy="2513016"/>
              </a:xfrm>
            </p:grpSpPr>
            <p:sp>
              <p:nvSpPr>
                <p:cNvPr id="38" name="任意多边形 82"/>
                <p:cNvSpPr/>
                <p:nvPr/>
              </p:nvSpPr>
              <p:spPr>
                <a:xfrm rot="3738964">
                  <a:off x="6379728" y="2488775"/>
                  <a:ext cx="2513016" cy="2513016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17000">
                      <a:srgbClr val="FFFFFF"/>
                    </a:gs>
                    <a:gs pos="88000">
                      <a:srgbClr val="FFFFFF">
                        <a:lumMod val="72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outerShdw blurRad="127000" dist="63500" dir="7380000" sx="102000" sy="102000" algn="tr" rotWithShape="0">
                    <a:prstClr val="black">
                      <a:alpha val="39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zh-CN" altLang="en-US" kern="0">
                    <a:solidFill>
                      <a:srgbClr val="FFFFFF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9" name="任意多边形 83"/>
                <p:cNvSpPr/>
                <p:nvPr/>
              </p:nvSpPr>
              <p:spPr>
                <a:xfrm rot="16377237">
                  <a:off x="6409518" y="2506881"/>
                  <a:ext cx="2476803" cy="2476800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29000">
                      <a:srgbClr val="FFFFFF"/>
                    </a:gs>
                    <a:gs pos="98000">
                      <a:srgbClr val="FFFFFF">
                        <a:lumMod val="75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softEdge rad="0"/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zh-CN" altLang="en-US" kern="0" smtClean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7" name="椭圆 80"/>
              <p:cNvSpPr/>
              <p:nvPr/>
            </p:nvSpPr>
            <p:spPr bwMode="auto">
              <a:xfrm>
                <a:off x="4101618" y="2137562"/>
                <a:ext cx="2016471" cy="2020558"/>
              </a:xfrm>
              <a:prstGeom prst="ellipse">
                <a:avLst/>
              </a:prstGeom>
              <a:solidFill>
                <a:schemeClr val="accent3"/>
              </a:solidFill>
              <a:ln w="25400" cap="flat" cmpd="sng" algn="ctr">
                <a:noFill/>
                <a:prstDash val="solid"/>
              </a:ln>
              <a:effectLst>
                <a:innerShdw blurRad="63500" dist="25400" dir="18660000">
                  <a:prstClr val="black">
                    <a:alpha val="35000"/>
                  </a:prst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185" name="Freeform 16"/>
            <p:cNvSpPr>
              <a:spLocks noEditPoints="1"/>
            </p:cNvSpPr>
            <p:nvPr/>
          </p:nvSpPr>
          <p:spPr bwMode="auto">
            <a:xfrm>
              <a:off x="8973519" y="2574445"/>
              <a:ext cx="415296" cy="415296"/>
            </a:xfrm>
            <a:custGeom>
              <a:avLst/>
              <a:gdLst>
                <a:gd name="T0" fmla="*/ 2147483647 w 360"/>
                <a:gd name="T1" fmla="*/ 2147483647 h 360"/>
                <a:gd name="T2" fmla="*/ 2147483647 w 360"/>
                <a:gd name="T3" fmla="*/ 2147483647 h 360"/>
                <a:gd name="T4" fmla="*/ 2147483647 w 360"/>
                <a:gd name="T5" fmla="*/ 2147483647 h 360"/>
                <a:gd name="T6" fmla="*/ 2147483647 w 360"/>
                <a:gd name="T7" fmla="*/ 2147483647 h 360"/>
                <a:gd name="T8" fmla="*/ 2147483647 w 360"/>
                <a:gd name="T9" fmla="*/ 2147483647 h 360"/>
                <a:gd name="T10" fmla="*/ 2147483647 w 360"/>
                <a:gd name="T11" fmla="*/ 2147483647 h 360"/>
                <a:gd name="T12" fmla="*/ 2147483647 w 360"/>
                <a:gd name="T13" fmla="*/ 2147483647 h 360"/>
                <a:gd name="T14" fmla="*/ 2147483647 w 360"/>
                <a:gd name="T15" fmla="*/ 2147483647 h 360"/>
                <a:gd name="T16" fmla="*/ 2147483647 w 360"/>
                <a:gd name="T17" fmla="*/ 2147483647 h 360"/>
                <a:gd name="T18" fmla="*/ 2147483647 w 360"/>
                <a:gd name="T19" fmla="*/ 2147483647 h 360"/>
                <a:gd name="T20" fmla="*/ 0 w 360"/>
                <a:gd name="T21" fmla="*/ 2147483647 h 360"/>
                <a:gd name="T22" fmla="*/ 0 w 360"/>
                <a:gd name="T23" fmla="*/ 2147483647 h 360"/>
                <a:gd name="T24" fmla="*/ 2147483647 w 360"/>
                <a:gd name="T25" fmla="*/ 2147483647 h 360"/>
                <a:gd name="T26" fmla="*/ 2147483647 w 360"/>
                <a:gd name="T27" fmla="*/ 2147483647 h 360"/>
                <a:gd name="T28" fmla="*/ 2147483647 w 360"/>
                <a:gd name="T29" fmla="*/ 2147483647 h 360"/>
                <a:gd name="T30" fmla="*/ 2147483647 w 360"/>
                <a:gd name="T31" fmla="*/ 2147483647 h 360"/>
                <a:gd name="T32" fmla="*/ 2147483647 w 360"/>
                <a:gd name="T33" fmla="*/ 2147483647 h 360"/>
                <a:gd name="T34" fmla="*/ 2147483647 w 360"/>
                <a:gd name="T35" fmla="*/ 2147483647 h 360"/>
                <a:gd name="T36" fmla="*/ 2147483647 w 360"/>
                <a:gd name="T37" fmla="*/ 2147483647 h 360"/>
                <a:gd name="T38" fmla="*/ 2147483647 w 360"/>
                <a:gd name="T39" fmla="*/ 2147483647 h 360"/>
                <a:gd name="T40" fmla="*/ 2147483647 w 360"/>
                <a:gd name="T41" fmla="*/ 2147483647 h 360"/>
                <a:gd name="T42" fmla="*/ 2147483647 w 360"/>
                <a:gd name="T43" fmla="*/ 2147483647 h 360"/>
                <a:gd name="T44" fmla="*/ 2147483647 w 360"/>
                <a:gd name="T45" fmla="*/ 0 h 360"/>
                <a:gd name="T46" fmla="*/ 2147483647 w 360"/>
                <a:gd name="T47" fmla="*/ 0 h 360"/>
                <a:gd name="T48" fmla="*/ 2147483647 w 360"/>
                <a:gd name="T49" fmla="*/ 2147483647 h 360"/>
                <a:gd name="T50" fmla="*/ 2147483647 w 360"/>
                <a:gd name="T51" fmla="*/ 2147483647 h 360"/>
                <a:gd name="T52" fmla="*/ 2147483647 w 360"/>
                <a:gd name="T53" fmla="*/ 0 h 360"/>
                <a:gd name="T54" fmla="*/ 2147483647 w 360"/>
                <a:gd name="T55" fmla="*/ 0 h 360"/>
                <a:gd name="T56" fmla="*/ 2147483647 w 360"/>
                <a:gd name="T57" fmla="*/ 0 h 360"/>
                <a:gd name="T58" fmla="*/ 2147483647 w 360"/>
                <a:gd name="T59" fmla="*/ 2147483647 h 360"/>
                <a:gd name="T60" fmla="*/ 2147483647 w 360"/>
                <a:gd name="T61" fmla="*/ 2147483647 h 360"/>
                <a:gd name="T62" fmla="*/ 2147483647 w 360"/>
                <a:gd name="T63" fmla="*/ 0 h 3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60" h="360">
                  <a:moveTo>
                    <a:pt x="320" y="40"/>
                  </a:moveTo>
                  <a:cubicBezTo>
                    <a:pt x="302" y="40"/>
                    <a:pt x="302" y="40"/>
                    <a:pt x="302" y="40"/>
                  </a:cubicBezTo>
                  <a:cubicBezTo>
                    <a:pt x="302" y="80"/>
                    <a:pt x="302" y="80"/>
                    <a:pt x="302" y="80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8" y="40"/>
                    <a:pt x="238" y="40"/>
                    <a:pt x="238" y="40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122" y="80"/>
                    <a:pt x="122" y="80"/>
                    <a:pt x="122" y="80"/>
                  </a:cubicBezTo>
                  <a:cubicBezTo>
                    <a:pt x="58" y="80"/>
                    <a:pt x="58" y="80"/>
                    <a:pt x="58" y="80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18" y="40"/>
                    <a:pt x="0" y="58"/>
                    <a:pt x="0" y="8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342"/>
                    <a:pt x="18" y="360"/>
                    <a:pt x="40" y="360"/>
                  </a:cubicBezTo>
                  <a:cubicBezTo>
                    <a:pt x="320" y="360"/>
                    <a:pt x="320" y="360"/>
                    <a:pt x="320" y="360"/>
                  </a:cubicBezTo>
                  <a:cubicBezTo>
                    <a:pt x="342" y="360"/>
                    <a:pt x="360" y="342"/>
                    <a:pt x="360" y="320"/>
                  </a:cubicBezTo>
                  <a:cubicBezTo>
                    <a:pt x="360" y="80"/>
                    <a:pt x="360" y="80"/>
                    <a:pt x="360" y="80"/>
                  </a:cubicBezTo>
                  <a:cubicBezTo>
                    <a:pt x="360" y="58"/>
                    <a:pt x="342" y="40"/>
                    <a:pt x="320" y="40"/>
                  </a:cubicBezTo>
                  <a:close/>
                  <a:moveTo>
                    <a:pt x="320" y="320"/>
                  </a:moveTo>
                  <a:cubicBezTo>
                    <a:pt x="40" y="320"/>
                    <a:pt x="40" y="320"/>
                    <a:pt x="40" y="320"/>
                  </a:cubicBezTo>
                  <a:cubicBezTo>
                    <a:pt x="40" y="160"/>
                    <a:pt x="40" y="160"/>
                    <a:pt x="40" y="160"/>
                  </a:cubicBezTo>
                  <a:cubicBezTo>
                    <a:pt x="320" y="160"/>
                    <a:pt x="320" y="160"/>
                    <a:pt x="320" y="160"/>
                  </a:cubicBezTo>
                  <a:lnTo>
                    <a:pt x="320" y="320"/>
                  </a:lnTo>
                  <a:close/>
                  <a:moveTo>
                    <a:pt x="104" y="0"/>
                  </a:moveTo>
                  <a:cubicBezTo>
                    <a:pt x="76" y="0"/>
                    <a:pt x="76" y="0"/>
                    <a:pt x="76" y="0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104" y="68"/>
                    <a:pt x="104" y="68"/>
                    <a:pt x="104" y="68"/>
                  </a:cubicBezTo>
                  <a:lnTo>
                    <a:pt x="104" y="0"/>
                  </a:lnTo>
                  <a:close/>
                  <a:moveTo>
                    <a:pt x="284" y="0"/>
                  </a:moveTo>
                  <a:cubicBezTo>
                    <a:pt x="256" y="0"/>
                    <a:pt x="256" y="0"/>
                    <a:pt x="256" y="0"/>
                  </a:cubicBezTo>
                  <a:cubicBezTo>
                    <a:pt x="256" y="68"/>
                    <a:pt x="256" y="68"/>
                    <a:pt x="256" y="68"/>
                  </a:cubicBezTo>
                  <a:cubicBezTo>
                    <a:pt x="284" y="68"/>
                    <a:pt x="284" y="68"/>
                    <a:pt x="284" y="68"/>
                  </a:cubicBezTo>
                  <a:lnTo>
                    <a:pt x="28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zh-CN" altLang="en-US"/>
            </a:p>
          </p:txBody>
        </p:sp>
        <p:sp>
          <p:nvSpPr>
            <p:cNvPr id="7186" name="Rectangle 30"/>
            <p:cNvSpPr>
              <a:spLocks noChangeArrowheads="1"/>
            </p:cNvSpPr>
            <p:nvPr/>
          </p:nvSpPr>
          <p:spPr bwMode="auto">
            <a:xfrm>
              <a:off x="8585550" y="3009414"/>
              <a:ext cx="1215152" cy="400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zh-CN" altLang="en-US" sz="2000" b="1" dirty="0" smtClean="0">
                  <a:solidFill>
                    <a:schemeClr val="bg1"/>
                  </a:solidFill>
                </a:rPr>
                <a:t>知识体系</a:t>
              </a:r>
              <a:endParaRPr lang="en-US" altLang="zh-CN" sz="2000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0" name="图示 9"/>
          <p:cNvGraphicFramePr/>
          <p:nvPr/>
        </p:nvGraphicFramePr>
        <p:xfrm>
          <a:off x="4221006" y="1690616"/>
          <a:ext cx="4525865" cy="1513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5772375" y="1690616"/>
            <a:ext cx="1780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 smtClean="0"/>
              <a:t>寻求一致性</a:t>
            </a:r>
            <a:endParaRPr lang="zh-CN" altLang="en-US" sz="2000" dirty="0"/>
          </a:p>
        </p:txBody>
      </p:sp>
      <p:sp>
        <p:nvSpPr>
          <p:cNvPr id="43" name="圆角矩形 42"/>
          <p:cNvSpPr/>
          <p:nvPr/>
        </p:nvSpPr>
        <p:spPr>
          <a:xfrm>
            <a:off x="4487861" y="4864912"/>
            <a:ext cx="2569029" cy="44994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88900" dist="50800" dir="5400000" sx="97000" sy="97000" algn="ctr" rotWithShape="0">
              <a:srgbClr val="000000">
                <a:alpha val="4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/>
              <a:t>实证</a:t>
            </a:r>
            <a:r>
              <a:rPr lang="en-US" altLang="zh-CN" sz="2800" dirty="0" smtClean="0"/>
              <a:t>VS</a:t>
            </a:r>
            <a:r>
              <a:rPr lang="zh-CN" altLang="en-US" sz="2800" dirty="0" smtClean="0"/>
              <a:t>实验</a:t>
            </a:r>
            <a:endParaRPr lang="zh-CN" altLang="en-US" sz="2800" dirty="0"/>
          </a:p>
        </p:txBody>
      </p:sp>
      <p:sp>
        <p:nvSpPr>
          <p:cNvPr id="48" name="圆角矩形 47"/>
          <p:cNvSpPr/>
          <p:nvPr/>
        </p:nvSpPr>
        <p:spPr>
          <a:xfrm>
            <a:off x="4487861" y="5482603"/>
            <a:ext cx="2569029" cy="44994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88900" dist="50800" dir="5400000" sx="97000" sy="97000" algn="ctr" rotWithShape="0">
              <a:srgbClr val="000000">
                <a:alpha val="4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/>
              <a:t>创生</a:t>
            </a:r>
            <a:r>
              <a:rPr lang="en-US" altLang="zh-CN" sz="2800" dirty="0" smtClean="0"/>
              <a:t>VS</a:t>
            </a:r>
            <a:r>
              <a:rPr lang="zh-CN" altLang="en-US" sz="2800" dirty="0" smtClean="0"/>
              <a:t>确证</a:t>
            </a:r>
            <a:endParaRPr lang="zh-CN" altLang="en-US" sz="2800" dirty="0"/>
          </a:p>
        </p:txBody>
      </p:sp>
      <p:sp>
        <p:nvSpPr>
          <p:cNvPr id="53" name="圆角矩形 52"/>
          <p:cNvSpPr/>
          <p:nvPr/>
        </p:nvSpPr>
        <p:spPr>
          <a:xfrm>
            <a:off x="4487861" y="6089005"/>
            <a:ext cx="2569029" cy="44994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88900" dist="50800" dir="5400000" sx="97000" sy="97000" algn="ctr" rotWithShape="0">
              <a:srgbClr val="000000">
                <a:alpha val="4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/>
              <a:t>提问</a:t>
            </a:r>
            <a:r>
              <a:rPr lang="en-US" altLang="zh-CN" sz="2800" dirty="0" smtClean="0"/>
              <a:t>&amp;</a:t>
            </a:r>
            <a:r>
              <a:rPr lang="zh-CN" altLang="en-US" sz="2800" dirty="0" smtClean="0"/>
              <a:t>回答</a:t>
            </a:r>
            <a:endParaRPr lang="zh-CN" altLang="en-US" sz="2800" dirty="0"/>
          </a:p>
        </p:txBody>
      </p:sp>
      <p:sp>
        <p:nvSpPr>
          <p:cNvPr id="56" name="文本框 55"/>
          <p:cNvSpPr txBox="1"/>
          <p:nvPr/>
        </p:nvSpPr>
        <p:spPr>
          <a:xfrm>
            <a:off x="5603636" y="2833500"/>
            <a:ext cx="2117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 smtClean="0"/>
              <a:t>关于研究对象的</a:t>
            </a:r>
            <a:endParaRPr lang="zh-CN" altLang="en-US" sz="2000" dirty="0"/>
          </a:p>
        </p:txBody>
      </p:sp>
      <p:sp>
        <p:nvSpPr>
          <p:cNvPr id="13" name="椭圆 12"/>
          <p:cNvSpPr/>
          <p:nvPr/>
        </p:nvSpPr>
        <p:spPr>
          <a:xfrm>
            <a:off x="8746871" y="1479494"/>
            <a:ext cx="1841582" cy="1844574"/>
          </a:xfrm>
          <a:prstGeom prst="ellipse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/>
              <a:t>理解世界</a:t>
            </a:r>
            <a:endParaRPr lang="zh-CN" altLang="en-US" sz="3200" dirty="0"/>
          </a:p>
        </p:txBody>
      </p:sp>
      <p:cxnSp>
        <p:nvCxnSpPr>
          <p:cNvPr id="42" name="直接连接符 41"/>
          <p:cNvCxnSpPr/>
          <p:nvPr/>
        </p:nvCxnSpPr>
        <p:spPr>
          <a:xfrm flipV="1">
            <a:off x="2249488" y="904807"/>
            <a:ext cx="3127376" cy="30234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组合 79"/>
          <p:cNvGrpSpPr/>
          <p:nvPr/>
        </p:nvGrpSpPr>
        <p:grpSpPr bwMode="auto">
          <a:xfrm>
            <a:off x="692150" y="333377"/>
            <a:ext cx="1163639" cy="1165225"/>
            <a:chOff x="6379729" y="2488774"/>
            <a:chExt cx="2513016" cy="2513016"/>
          </a:xfrm>
        </p:grpSpPr>
        <p:sp>
          <p:nvSpPr>
            <p:cNvPr id="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dirty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7171" name="文本框 4"/>
          <p:cNvSpPr txBox="1">
            <a:spLocks noChangeArrowheads="1"/>
          </p:cNvSpPr>
          <p:nvPr/>
        </p:nvSpPr>
        <p:spPr bwMode="auto">
          <a:xfrm>
            <a:off x="677865" y="611188"/>
            <a:ext cx="12080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3600" b="1" dirty="0" smtClean="0">
                <a:solidFill>
                  <a:schemeClr val="accent1"/>
                </a:solidFill>
              </a:rPr>
              <a:t>2</a:t>
            </a:r>
            <a:endParaRPr lang="zh-CN" altLang="en-US" sz="3600" b="1" dirty="0">
              <a:solidFill>
                <a:schemeClr val="accent1"/>
              </a:solidFill>
            </a:endParaRPr>
          </a:p>
        </p:txBody>
      </p:sp>
      <p:sp>
        <p:nvSpPr>
          <p:cNvPr id="8" name="TextBox 12"/>
          <p:cNvSpPr txBox="1"/>
          <p:nvPr/>
        </p:nvSpPr>
        <p:spPr>
          <a:xfrm>
            <a:off x="5376864" y="550864"/>
            <a:ext cx="345479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dirty="0" smtClean="0">
                <a:solidFill>
                  <a:schemeClr val="accent1"/>
                </a:solidFill>
                <a:latin typeface="+mj-lt"/>
                <a:ea typeface="+mn-ea"/>
              </a:rPr>
              <a:t> 教  育  科  学 </a:t>
            </a:r>
            <a:endParaRPr lang="en-US" sz="4000" b="1" dirty="0">
              <a:solidFill>
                <a:schemeClr val="accent1"/>
              </a:solidFill>
              <a:latin typeface="+mj-lt"/>
              <a:ea typeface="+mn-ea"/>
            </a:endParaRPr>
          </a:p>
        </p:txBody>
      </p:sp>
      <p:cxnSp>
        <p:nvCxnSpPr>
          <p:cNvPr id="42" name="直接连接符 41"/>
          <p:cNvCxnSpPr/>
          <p:nvPr/>
        </p:nvCxnSpPr>
        <p:spPr>
          <a:xfrm flipV="1">
            <a:off x="2249488" y="904807"/>
            <a:ext cx="3127376" cy="30234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4"/>
          <p:cNvCxnSpPr/>
          <p:nvPr/>
        </p:nvCxnSpPr>
        <p:spPr>
          <a:xfrm>
            <a:off x="4631274" y="2291683"/>
            <a:ext cx="0" cy="2555739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Line 18"/>
          <p:cNvSpPr>
            <a:spLocks noChangeShapeType="1"/>
          </p:cNvSpPr>
          <p:nvPr/>
        </p:nvSpPr>
        <p:spPr bwMode="auto">
          <a:xfrm>
            <a:off x="4688424" y="2871118"/>
            <a:ext cx="5943600" cy="0"/>
          </a:xfrm>
          <a:prstGeom prst="line">
            <a:avLst/>
          </a:prstGeom>
          <a:noFill/>
          <a:ln w="19050" cap="rnd">
            <a:solidFill>
              <a:srgbClr val="969696"/>
            </a:solidFill>
            <a:prstDash val="sysDot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" name="Line 19"/>
          <p:cNvSpPr>
            <a:spLocks noChangeShapeType="1"/>
          </p:cNvSpPr>
          <p:nvPr/>
        </p:nvSpPr>
        <p:spPr bwMode="auto">
          <a:xfrm>
            <a:off x="4688424" y="4115718"/>
            <a:ext cx="5943600" cy="0"/>
          </a:xfrm>
          <a:prstGeom prst="line">
            <a:avLst/>
          </a:prstGeom>
          <a:noFill/>
          <a:ln w="19050" cap="rnd">
            <a:solidFill>
              <a:srgbClr val="969696"/>
            </a:solidFill>
            <a:prstDash val="sysDot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" name="Rectangle 12"/>
          <p:cNvSpPr/>
          <p:nvPr/>
        </p:nvSpPr>
        <p:spPr>
          <a:xfrm>
            <a:off x="7430500" y="3319831"/>
            <a:ext cx="29826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 smtClean="0">
                <a:latin typeface="+mn-lt"/>
                <a:ea typeface="+mn-ea"/>
              </a:rPr>
              <a:t>教育现象学，关注事实性信息流</a:t>
            </a:r>
            <a:endParaRPr lang="en-US" sz="1400" dirty="0">
              <a:latin typeface="+mn-lt"/>
              <a:ea typeface="+mn-ea"/>
            </a:endParaRPr>
          </a:p>
        </p:txBody>
      </p:sp>
      <p:sp>
        <p:nvSpPr>
          <p:cNvPr id="49" name="Rectangle 14"/>
          <p:cNvSpPr/>
          <p:nvPr/>
        </p:nvSpPr>
        <p:spPr>
          <a:xfrm>
            <a:off x="5850956" y="4824023"/>
            <a:ext cx="3007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根据需要独创，</a:t>
            </a:r>
            <a:r>
              <a:rPr lang="en-US" altLang="zh-CN" sz="1400" dirty="0" smtClean="0">
                <a:solidFill>
                  <a:srgbClr val="00B050"/>
                </a:solidFill>
                <a:latin typeface="+mn-lt"/>
                <a:ea typeface="+mn-ea"/>
              </a:rPr>
              <a:t>IIS</a:t>
            </a:r>
            <a:r>
              <a:rPr lang="zh-CN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图分析法</a:t>
            </a:r>
            <a:endParaRPr lang="en-US" sz="1400" dirty="0">
              <a:latin typeface="+mn-lt"/>
              <a:ea typeface="+mn-ea"/>
            </a:endParaRPr>
          </a:p>
        </p:txBody>
      </p:sp>
      <p:grpSp>
        <p:nvGrpSpPr>
          <p:cNvPr id="61" name="Group 24"/>
          <p:cNvGrpSpPr/>
          <p:nvPr/>
        </p:nvGrpSpPr>
        <p:grpSpPr bwMode="auto">
          <a:xfrm>
            <a:off x="4005799" y="1918618"/>
            <a:ext cx="1366839" cy="655638"/>
            <a:chOff x="2187746" y="2123279"/>
            <a:chExt cx="1927113" cy="1931011"/>
          </a:xfrm>
        </p:grpSpPr>
        <p:sp>
          <p:nvSpPr>
            <p:cNvPr id="62" name="任意多边形 82"/>
            <p:cNvSpPr/>
            <p:nvPr/>
          </p:nvSpPr>
          <p:spPr bwMode="auto">
            <a:xfrm rot="5400000">
              <a:off x="2185797" y="2125228"/>
              <a:ext cx="1931011" cy="1927113"/>
            </a:xfrm>
            <a:prstGeom prst="roundRect">
              <a:avLst/>
            </a:pr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63" name="任意多边形 83"/>
            <p:cNvSpPr/>
            <p:nvPr/>
          </p:nvSpPr>
          <p:spPr bwMode="auto">
            <a:xfrm rot="16200000">
              <a:off x="2199710" y="2139114"/>
              <a:ext cx="1903185" cy="1899341"/>
            </a:xfrm>
            <a:prstGeom prst="roundRect">
              <a:avLst/>
            </a:pr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  <p:sp>
          <p:nvSpPr>
            <p:cNvPr id="64" name="椭圆 80"/>
            <p:cNvSpPr/>
            <p:nvPr/>
          </p:nvSpPr>
          <p:spPr bwMode="auto">
            <a:xfrm>
              <a:off x="2454986" y="2391057"/>
              <a:ext cx="1392631" cy="1395453"/>
            </a:xfrm>
            <a:prstGeom prst="round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r>
                <a:rPr lang="zh-CN" altLang="en-US" sz="1600" kern="0" dirty="0" smtClean="0">
                  <a:solidFill>
                    <a:srgbClr val="FFFFFF"/>
                  </a:solidFill>
                </a:rPr>
                <a:t>研究</a:t>
              </a:r>
              <a:endParaRPr lang="en-US" altLang="zh-CN" sz="1600" kern="0" dirty="0" smtClean="0">
                <a:solidFill>
                  <a:srgbClr val="FFFFFF"/>
                </a:solidFill>
              </a:endParaRPr>
            </a:p>
            <a:p>
              <a:pPr algn="ctr" eaLnBrk="1" hangingPunct="1">
                <a:defRPr/>
              </a:pPr>
              <a:r>
                <a:rPr lang="zh-CN" altLang="en-US" sz="1600" kern="0" dirty="0" smtClean="0">
                  <a:solidFill>
                    <a:srgbClr val="FFFFFF"/>
                  </a:solidFill>
                </a:rPr>
                <a:t>对象</a:t>
              </a:r>
              <a:endParaRPr lang="zh-CN" altLang="en-US" sz="1600" kern="0" dirty="0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65" name="Group 28"/>
          <p:cNvGrpSpPr/>
          <p:nvPr/>
        </p:nvGrpSpPr>
        <p:grpSpPr bwMode="auto">
          <a:xfrm>
            <a:off x="4005800" y="3299743"/>
            <a:ext cx="1357313" cy="655638"/>
            <a:chOff x="2187746" y="2123279"/>
            <a:chExt cx="1927113" cy="1931011"/>
          </a:xfrm>
        </p:grpSpPr>
        <p:sp>
          <p:nvSpPr>
            <p:cNvPr id="66" name="任意多边形 82"/>
            <p:cNvSpPr/>
            <p:nvPr/>
          </p:nvSpPr>
          <p:spPr bwMode="auto">
            <a:xfrm rot="5400000">
              <a:off x="2185798" y="2125227"/>
              <a:ext cx="1931011" cy="1927113"/>
            </a:xfrm>
            <a:prstGeom prst="roundRect">
              <a:avLst/>
            </a:pr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67" name="任意多边形 83"/>
            <p:cNvSpPr/>
            <p:nvPr/>
          </p:nvSpPr>
          <p:spPr bwMode="auto">
            <a:xfrm rot="16200000">
              <a:off x="2199710" y="2139114"/>
              <a:ext cx="1903185" cy="1899341"/>
            </a:xfrm>
            <a:prstGeom prst="roundRect">
              <a:avLst/>
            </a:pr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  <p:sp>
          <p:nvSpPr>
            <p:cNvPr id="68" name="椭圆 80"/>
            <p:cNvSpPr/>
            <p:nvPr/>
          </p:nvSpPr>
          <p:spPr bwMode="auto">
            <a:xfrm>
              <a:off x="2454986" y="2391057"/>
              <a:ext cx="1392631" cy="1395453"/>
            </a:xfrm>
            <a:prstGeom prst="roundRect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r>
                <a:rPr lang="zh-CN" altLang="en-US" sz="1600" kern="0" dirty="0" smtClean="0">
                  <a:solidFill>
                    <a:srgbClr val="FFFFFF"/>
                  </a:solidFill>
                </a:rPr>
                <a:t>学科</a:t>
              </a:r>
              <a:endParaRPr lang="en-US" altLang="zh-CN" sz="1600" kern="0" dirty="0" smtClean="0">
                <a:solidFill>
                  <a:srgbClr val="FFFFFF"/>
                </a:solidFill>
              </a:endParaRPr>
            </a:p>
            <a:p>
              <a:pPr algn="ctr" eaLnBrk="1" hangingPunct="1">
                <a:defRPr/>
              </a:pPr>
              <a:r>
                <a:rPr lang="zh-CN" altLang="en-US" sz="1600" kern="0" dirty="0" smtClean="0">
                  <a:solidFill>
                    <a:srgbClr val="FFFFFF"/>
                  </a:solidFill>
                </a:rPr>
                <a:t>体系</a:t>
              </a:r>
              <a:endParaRPr lang="zh-CN" altLang="en-US" sz="1600" kern="0" dirty="0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69" name="Group 32"/>
          <p:cNvGrpSpPr/>
          <p:nvPr/>
        </p:nvGrpSpPr>
        <p:grpSpPr bwMode="auto">
          <a:xfrm>
            <a:off x="4005799" y="4463347"/>
            <a:ext cx="1346200" cy="655637"/>
            <a:chOff x="2187746" y="2123279"/>
            <a:chExt cx="1927113" cy="1931011"/>
          </a:xfrm>
        </p:grpSpPr>
        <p:sp>
          <p:nvSpPr>
            <p:cNvPr id="70" name="任意多边形 82"/>
            <p:cNvSpPr/>
            <p:nvPr/>
          </p:nvSpPr>
          <p:spPr bwMode="auto">
            <a:xfrm rot="5400000">
              <a:off x="2185796" y="2125229"/>
              <a:ext cx="1931011" cy="1927113"/>
            </a:xfrm>
            <a:prstGeom prst="roundRect">
              <a:avLst/>
            </a:pr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71" name="任意多边形 83"/>
            <p:cNvSpPr/>
            <p:nvPr/>
          </p:nvSpPr>
          <p:spPr bwMode="auto">
            <a:xfrm rot="16200000">
              <a:off x="2199710" y="2139114"/>
              <a:ext cx="1903185" cy="1899341"/>
            </a:xfrm>
            <a:prstGeom prst="roundRect">
              <a:avLst/>
            </a:pr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  <p:sp>
          <p:nvSpPr>
            <p:cNvPr id="72" name="椭圆 80"/>
            <p:cNvSpPr/>
            <p:nvPr/>
          </p:nvSpPr>
          <p:spPr bwMode="auto">
            <a:xfrm>
              <a:off x="2454986" y="2391057"/>
              <a:ext cx="1392631" cy="1395453"/>
            </a:xfrm>
            <a:prstGeom prst="roundRect">
              <a:avLst/>
            </a:prstGeom>
            <a:solidFill>
              <a:schemeClr val="accent3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r>
                <a:rPr lang="zh-CN" altLang="en-US" sz="1600" kern="0" dirty="0" smtClean="0">
                  <a:solidFill>
                    <a:srgbClr val="FFFFFF"/>
                  </a:solidFill>
                </a:rPr>
                <a:t>研究</a:t>
              </a:r>
              <a:endParaRPr lang="en-US" altLang="zh-CN" sz="1600" kern="0" dirty="0" smtClean="0">
                <a:solidFill>
                  <a:srgbClr val="FFFFFF"/>
                </a:solidFill>
              </a:endParaRPr>
            </a:p>
            <a:p>
              <a:pPr algn="ctr" eaLnBrk="1" hangingPunct="1">
                <a:defRPr/>
              </a:pPr>
              <a:r>
                <a:rPr lang="zh-CN" altLang="en-US" sz="1600" kern="0" dirty="0" smtClean="0">
                  <a:solidFill>
                    <a:srgbClr val="FFFFFF"/>
                  </a:solidFill>
                </a:rPr>
                <a:t>方法论</a:t>
              </a:r>
              <a:endParaRPr lang="zh-CN" altLang="en-US" sz="1600" kern="0" dirty="0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77" name="Group 6"/>
          <p:cNvGrpSpPr/>
          <p:nvPr/>
        </p:nvGrpSpPr>
        <p:grpSpPr bwMode="auto">
          <a:xfrm>
            <a:off x="888653" y="2628853"/>
            <a:ext cx="271706" cy="278392"/>
            <a:chOff x="2495600" y="3102417"/>
            <a:chExt cx="646764" cy="648072"/>
          </a:xfrm>
        </p:grpSpPr>
        <p:grpSp>
          <p:nvGrpSpPr>
            <p:cNvPr id="78" name="组合 79"/>
            <p:cNvGrpSpPr/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80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eaLnBrk="1" hangingPunct="1"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 panose="020B0604020202020204"/>
                  <a:ea typeface="宋体" panose="02010600030101010101" pitchFamily="2" charset="-122"/>
                </a:endParaRPr>
              </a:p>
            </p:txBody>
          </p:sp>
          <p:sp>
            <p:nvSpPr>
              <p:cNvPr id="81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9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82" name="Teardrop 26"/>
          <p:cNvSpPr/>
          <p:nvPr/>
        </p:nvSpPr>
        <p:spPr>
          <a:xfrm rot="8228570">
            <a:off x="785178" y="2013916"/>
            <a:ext cx="478657" cy="505610"/>
          </a:xfrm>
          <a:prstGeom prst="teardrop">
            <a:avLst/>
          </a:prstGeom>
          <a:solidFill>
            <a:srgbClr val="F2F2F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83" name="TextBox 30"/>
          <p:cNvSpPr txBox="1"/>
          <p:nvPr/>
        </p:nvSpPr>
        <p:spPr>
          <a:xfrm>
            <a:off x="294186" y="2860343"/>
            <a:ext cx="156966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latin typeface="+mn-lt"/>
                <a:ea typeface="+mn-ea"/>
                <a:cs typeface="Arial" panose="020B0604020202020204" pitchFamily="34" charset="0"/>
              </a:rPr>
              <a:t>Pedagogy</a:t>
            </a:r>
            <a:r>
              <a:rPr lang="zh-CN" altLang="en-US" dirty="0" smtClean="0">
                <a:solidFill>
                  <a:srgbClr val="FF0000"/>
                </a:solidFill>
                <a:latin typeface="+mn-lt"/>
                <a:ea typeface="+mn-ea"/>
                <a:cs typeface="Arial" panose="020B0604020202020204" pitchFamily="34" charset="0"/>
              </a:rPr>
              <a:t>中</a:t>
            </a:r>
            <a:endParaRPr lang="en-US" dirty="0" smtClean="0">
              <a:solidFill>
                <a:srgbClr val="FF0000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rgbClr val="FF0000"/>
                </a:solidFill>
                <a:latin typeface="+mn-lt"/>
                <a:ea typeface="+mn-ea"/>
                <a:cs typeface="Arial" panose="020B0604020202020204" pitchFamily="34" charset="0"/>
              </a:rPr>
              <a:t>不可能有科学</a:t>
            </a:r>
            <a:endParaRPr lang="vi-VN" dirty="0">
              <a:solidFill>
                <a:srgbClr val="FF0000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84" name="Group 6"/>
          <p:cNvGrpSpPr/>
          <p:nvPr/>
        </p:nvGrpSpPr>
        <p:grpSpPr bwMode="auto">
          <a:xfrm>
            <a:off x="2619947" y="3561062"/>
            <a:ext cx="271706" cy="278392"/>
            <a:chOff x="2495600" y="3102417"/>
            <a:chExt cx="646764" cy="648072"/>
          </a:xfrm>
        </p:grpSpPr>
        <p:grpSp>
          <p:nvGrpSpPr>
            <p:cNvPr id="85" name="组合 79"/>
            <p:cNvGrpSpPr/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87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eaLnBrk="1" hangingPunct="1"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 panose="020B0604020202020204"/>
                  <a:ea typeface="宋体" panose="02010600030101010101" pitchFamily="2" charset="-122"/>
                </a:endParaRPr>
              </a:p>
            </p:txBody>
          </p:sp>
          <p:sp>
            <p:nvSpPr>
              <p:cNvPr id="88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86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89" name="Teardrop 26"/>
          <p:cNvSpPr/>
          <p:nvPr/>
        </p:nvSpPr>
        <p:spPr>
          <a:xfrm rot="8228570">
            <a:off x="2516472" y="2946125"/>
            <a:ext cx="478657" cy="505610"/>
          </a:xfrm>
          <a:prstGeom prst="teardrop">
            <a:avLst/>
          </a:prstGeom>
          <a:solidFill>
            <a:srgbClr val="F2F2F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90" name="TextBox 30"/>
          <p:cNvSpPr txBox="1"/>
          <p:nvPr/>
        </p:nvSpPr>
        <p:spPr>
          <a:xfrm>
            <a:off x="1794648" y="3792552"/>
            <a:ext cx="203132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rgbClr val="FF0000"/>
                </a:solidFill>
                <a:latin typeface="+mn-lt"/>
                <a:ea typeface="+mn-ea"/>
                <a:cs typeface="Arial" panose="020B0604020202020204" pitchFamily="34" charset="0"/>
              </a:rPr>
              <a:t>教育科学不是</a:t>
            </a:r>
            <a:endParaRPr lang="en-US" dirty="0" smtClean="0">
              <a:solidFill>
                <a:srgbClr val="FF0000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rgbClr val="FF0000"/>
                </a:solidFill>
                <a:latin typeface="+mn-lt"/>
                <a:ea typeface="+mn-ea"/>
                <a:cs typeface="Arial" panose="020B0604020202020204" pitchFamily="34" charset="0"/>
              </a:rPr>
              <a:t>其他科学的组装品</a:t>
            </a:r>
            <a:endParaRPr lang="vi-VN" dirty="0">
              <a:solidFill>
                <a:srgbClr val="FF0000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91" name="Group 6"/>
          <p:cNvGrpSpPr/>
          <p:nvPr/>
        </p:nvGrpSpPr>
        <p:grpSpPr bwMode="auto">
          <a:xfrm>
            <a:off x="1179784" y="4934117"/>
            <a:ext cx="271706" cy="278392"/>
            <a:chOff x="2495600" y="3102417"/>
            <a:chExt cx="646764" cy="648072"/>
          </a:xfrm>
        </p:grpSpPr>
        <p:grpSp>
          <p:nvGrpSpPr>
            <p:cNvPr id="92" name="组合 79"/>
            <p:cNvGrpSpPr/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94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eaLnBrk="1" hangingPunct="1"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 panose="020B0604020202020204"/>
                  <a:ea typeface="宋体" panose="02010600030101010101" pitchFamily="2" charset="-122"/>
                </a:endParaRPr>
              </a:p>
            </p:txBody>
          </p:sp>
          <p:sp>
            <p:nvSpPr>
              <p:cNvPr id="95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93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96" name="Teardrop 26"/>
          <p:cNvSpPr/>
          <p:nvPr/>
        </p:nvSpPr>
        <p:spPr>
          <a:xfrm rot="8228570">
            <a:off x="1076309" y="4319180"/>
            <a:ext cx="478657" cy="505610"/>
          </a:xfrm>
          <a:prstGeom prst="teardrop">
            <a:avLst/>
          </a:prstGeom>
          <a:solidFill>
            <a:srgbClr val="F2F2F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97" name="TextBox 30"/>
          <p:cNvSpPr txBox="1"/>
          <p:nvPr/>
        </p:nvSpPr>
        <p:spPr>
          <a:xfrm>
            <a:off x="469901" y="5165607"/>
            <a:ext cx="180049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rgbClr val="FF0000"/>
                </a:solidFill>
                <a:latin typeface="+mn-lt"/>
                <a:ea typeface="+mn-ea"/>
                <a:cs typeface="Arial" panose="020B0604020202020204" pitchFamily="34" charset="0"/>
              </a:rPr>
              <a:t>实践需要独创的</a:t>
            </a:r>
            <a:endParaRPr lang="en-US" altLang="zh-CN" dirty="0" smtClean="0">
              <a:solidFill>
                <a:srgbClr val="FF0000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rgbClr val="FF0000"/>
                </a:solidFill>
                <a:latin typeface="+mn-lt"/>
                <a:ea typeface="+mn-ea"/>
                <a:cs typeface="Arial" panose="020B0604020202020204" pitchFamily="34" charset="0"/>
              </a:rPr>
              <a:t>教育科学</a:t>
            </a:r>
            <a:endParaRPr lang="vi-VN" dirty="0">
              <a:solidFill>
                <a:srgbClr val="FF0000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5776675" y="1960740"/>
            <a:ext cx="1174609" cy="307777"/>
            <a:chOff x="5752012" y="1727161"/>
            <a:chExt cx="1174609" cy="307777"/>
          </a:xfrm>
        </p:grpSpPr>
        <p:sp>
          <p:nvSpPr>
            <p:cNvPr id="47" name="Rectangle 13"/>
            <p:cNvSpPr/>
            <p:nvPr/>
          </p:nvSpPr>
          <p:spPr>
            <a:xfrm>
              <a:off x="5985627" y="1727161"/>
              <a:ext cx="94099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400" dirty="0" smtClean="0">
                  <a:latin typeface="+mn-lt"/>
                  <a:ea typeface="+mn-ea"/>
                </a:rPr>
                <a:t>教育现象</a:t>
              </a:r>
              <a:endParaRPr lang="en-US" sz="1400" dirty="0">
                <a:latin typeface="+mn-lt"/>
                <a:ea typeface="+mn-ea"/>
              </a:endParaRPr>
            </a:p>
          </p:txBody>
        </p:sp>
        <p:grpSp>
          <p:nvGrpSpPr>
            <p:cNvPr id="98" name="Group 6"/>
            <p:cNvGrpSpPr/>
            <p:nvPr/>
          </p:nvGrpSpPr>
          <p:grpSpPr bwMode="auto">
            <a:xfrm>
              <a:off x="5752012" y="1727161"/>
              <a:ext cx="271706" cy="278392"/>
              <a:chOff x="2495600" y="3102417"/>
              <a:chExt cx="646764" cy="648072"/>
            </a:xfrm>
          </p:grpSpPr>
          <p:grpSp>
            <p:nvGrpSpPr>
              <p:cNvPr id="99" name="组合 79"/>
              <p:cNvGrpSpPr/>
              <p:nvPr/>
            </p:nvGrpSpPr>
            <p:grpSpPr bwMode="auto">
              <a:xfrm>
                <a:off x="2495600" y="3102417"/>
                <a:ext cx="646764" cy="648072"/>
                <a:chOff x="6379729" y="2488774"/>
                <a:chExt cx="2513016" cy="2513016"/>
              </a:xfrm>
            </p:grpSpPr>
            <p:sp>
              <p:nvSpPr>
                <p:cNvPr id="101" name="任意多边形 82"/>
                <p:cNvSpPr/>
                <p:nvPr/>
              </p:nvSpPr>
              <p:spPr>
                <a:xfrm rot="3738964">
                  <a:off x="6379729" y="2488774"/>
                  <a:ext cx="2513016" cy="2513016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17000">
                      <a:srgbClr val="FFFFFF"/>
                    </a:gs>
                    <a:gs pos="88000">
                      <a:srgbClr val="FFFFFF">
                        <a:lumMod val="72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outerShdw blurRad="127000" dist="63500" dir="7380000" sx="102000" sy="102000" algn="tr" rotWithShape="0">
                    <a:prstClr val="black">
                      <a:alpha val="39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zh-CN" altLang="en-US" kern="0">
                    <a:solidFill>
                      <a:srgbClr val="FFFFFF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2" name="任意多边形 83"/>
                <p:cNvSpPr/>
                <p:nvPr/>
              </p:nvSpPr>
              <p:spPr>
                <a:xfrm rot="16377237">
                  <a:off x="6397834" y="2506880"/>
                  <a:ext cx="2476803" cy="2476801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29000">
                      <a:srgbClr val="FFFFFF"/>
                    </a:gs>
                    <a:gs pos="98000">
                      <a:srgbClr val="FFFFFF">
                        <a:lumMod val="75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softEdge rad="0"/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zh-CN" altLang="en-US" kern="0" smtClean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00" name="椭圆 80"/>
              <p:cNvSpPr/>
              <p:nvPr/>
            </p:nvSpPr>
            <p:spPr bwMode="auto">
              <a:xfrm>
                <a:off x="2631544" y="3238636"/>
                <a:ext cx="374874" cy="37563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</a:ln>
              <a:effectLst>
                <a:innerShdw blurRad="63500" dist="25400" dir="18660000">
                  <a:prstClr val="black">
                    <a:alpha val="35000"/>
                  </a:prst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3" name="Group 6"/>
          <p:cNvGrpSpPr/>
          <p:nvPr/>
        </p:nvGrpSpPr>
        <p:grpSpPr bwMode="auto">
          <a:xfrm>
            <a:off x="7161352" y="3334523"/>
            <a:ext cx="271706" cy="278392"/>
            <a:chOff x="2495600" y="3102417"/>
            <a:chExt cx="646764" cy="648072"/>
          </a:xfrm>
        </p:grpSpPr>
        <p:grpSp>
          <p:nvGrpSpPr>
            <p:cNvPr id="104" name="组合 79"/>
            <p:cNvGrpSpPr/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106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eaLnBrk="1" hangingPunct="1"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 panose="020B0604020202020204"/>
                  <a:ea typeface="宋体" panose="02010600030101010101" pitchFamily="2" charset="-122"/>
                </a:endParaRPr>
              </a:p>
            </p:txBody>
          </p:sp>
          <p:sp>
            <p:nvSpPr>
              <p:cNvPr id="107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05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rgbClr val="00B0F0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108" name="组合 107"/>
          <p:cNvGrpSpPr/>
          <p:nvPr/>
        </p:nvGrpSpPr>
        <p:grpSpPr>
          <a:xfrm>
            <a:off x="7303346" y="2379592"/>
            <a:ext cx="1174609" cy="307777"/>
            <a:chOff x="5752012" y="1727161"/>
            <a:chExt cx="1174609" cy="307777"/>
          </a:xfrm>
        </p:grpSpPr>
        <p:sp>
          <p:nvSpPr>
            <p:cNvPr id="109" name="Rectangle 13"/>
            <p:cNvSpPr/>
            <p:nvPr/>
          </p:nvSpPr>
          <p:spPr>
            <a:xfrm>
              <a:off x="5985627" y="1727161"/>
              <a:ext cx="94099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400" dirty="0" smtClean="0">
                  <a:latin typeface="+mn-lt"/>
                  <a:ea typeface="+mn-ea"/>
                </a:rPr>
                <a:t>教育系统</a:t>
              </a:r>
              <a:endParaRPr lang="en-US" sz="1400" dirty="0">
                <a:latin typeface="+mn-lt"/>
                <a:ea typeface="+mn-ea"/>
              </a:endParaRPr>
            </a:p>
          </p:txBody>
        </p:sp>
        <p:grpSp>
          <p:nvGrpSpPr>
            <p:cNvPr id="110" name="Group 6"/>
            <p:cNvGrpSpPr/>
            <p:nvPr/>
          </p:nvGrpSpPr>
          <p:grpSpPr bwMode="auto">
            <a:xfrm>
              <a:off x="5752012" y="1727161"/>
              <a:ext cx="271706" cy="278392"/>
              <a:chOff x="2495600" y="3102417"/>
              <a:chExt cx="646764" cy="648072"/>
            </a:xfrm>
          </p:grpSpPr>
          <p:grpSp>
            <p:nvGrpSpPr>
              <p:cNvPr id="111" name="组合 79"/>
              <p:cNvGrpSpPr/>
              <p:nvPr/>
            </p:nvGrpSpPr>
            <p:grpSpPr bwMode="auto">
              <a:xfrm>
                <a:off x="2495600" y="3102417"/>
                <a:ext cx="646764" cy="648072"/>
                <a:chOff x="6379729" y="2488774"/>
                <a:chExt cx="2513016" cy="2513016"/>
              </a:xfrm>
            </p:grpSpPr>
            <p:sp>
              <p:nvSpPr>
                <p:cNvPr id="113" name="任意多边形 82"/>
                <p:cNvSpPr/>
                <p:nvPr/>
              </p:nvSpPr>
              <p:spPr>
                <a:xfrm rot="3738964">
                  <a:off x="6379729" y="2488774"/>
                  <a:ext cx="2513016" cy="2513016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17000">
                      <a:srgbClr val="FFFFFF"/>
                    </a:gs>
                    <a:gs pos="88000">
                      <a:srgbClr val="FFFFFF">
                        <a:lumMod val="72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outerShdw blurRad="127000" dist="63500" dir="7380000" sx="102000" sy="102000" algn="tr" rotWithShape="0">
                    <a:prstClr val="black">
                      <a:alpha val="39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zh-CN" altLang="en-US" kern="0">
                    <a:solidFill>
                      <a:srgbClr val="FFFFFF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4" name="任意多边形 83"/>
                <p:cNvSpPr/>
                <p:nvPr/>
              </p:nvSpPr>
              <p:spPr>
                <a:xfrm rot="16377237">
                  <a:off x="6397834" y="2506880"/>
                  <a:ext cx="2476803" cy="2476801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29000">
                      <a:srgbClr val="FFFFFF"/>
                    </a:gs>
                    <a:gs pos="98000">
                      <a:srgbClr val="FFFFFF">
                        <a:lumMod val="75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softEdge rad="0"/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zh-CN" altLang="en-US" kern="0" smtClean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12" name="椭圆 80"/>
              <p:cNvSpPr/>
              <p:nvPr/>
            </p:nvSpPr>
            <p:spPr bwMode="auto">
              <a:xfrm>
                <a:off x="2631544" y="3238636"/>
                <a:ext cx="374874" cy="375634"/>
              </a:xfrm>
              <a:prstGeom prst="ellipse">
                <a:avLst/>
              </a:prstGeom>
              <a:solidFill>
                <a:srgbClr val="FF0000"/>
              </a:solidFill>
              <a:ln w="25400" cap="flat" cmpd="sng" algn="ctr">
                <a:noFill/>
                <a:prstDash val="solid"/>
              </a:ln>
              <a:effectLst>
                <a:innerShdw blurRad="63500" dist="25400" dir="18660000">
                  <a:prstClr val="black">
                    <a:alpha val="35000"/>
                  </a:prst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5" name="组合 114"/>
          <p:cNvGrpSpPr/>
          <p:nvPr/>
        </p:nvGrpSpPr>
        <p:grpSpPr>
          <a:xfrm>
            <a:off x="7303346" y="1982165"/>
            <a:ext cx="1174609" cy="307777"/>
            <a:chOff x="5752012" y="1727161"/>
            <a:chExt cx="1174609" cy="307777"/>
          </a:xfrm>
        </p:grpSpPr>
        <p:sp>
          <p:nvSpPr>
            <p:cNvPr id="116" name="Rectangle 13"/>
            <p:cNvSpPr/>
            <p:nvPr/>
          </p:nvSpPr>
          <p:spPr>
            <a:xfrm>
              <a:off x="5985627" y="1727161"/>
              <a:ext cx="94099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400" dirty="0" smtClean="0">
                  <a:latin typeface="+mn-lt"/>
                  <a:ea typeface="+mn-ea"/>
                </a:rPr>
                <a:t>教育活动</a:t>
              </a:r>
              <a:endParaRPr lang="en-US" sz="1400" dirty="0">
                <a:latin typeface="+mn-lt"/>
                <a:ea typeface="+mn-ea"/>
              </a:endParaRPr>
            </a:p>
          </p:txBody>
        </p:sp>
        <p:grpSp>
          <p:nvGrpSpPr>
            <p:cNvPr id="117" name="Group 6"/>
            <p:cNvGrpSpPr/>
            <p:nvPr/>
          </p:nvGrpSpPr>
          <p:grpSpPr bwMode="auto">
            <a:xfrm>
              <a:off x="5752012" y="1727161"/>
              <a:ext cx="271706" cy="278392"/>
              <a:chOff x="2495600" y="3102417"/>
              <a:chExt cx="646764" cy="648072"/>
            </a:xfrm>
          </p:grpSpPr>
          <p:grpSp>
            <p:nvGrpSpPr>
              <p:cNvPr id="118" name="组合 79"/>
              <p:cNvGrpSpPr/>
              <p:nvPr/>
            </p:nvGrpSpPr>
            <p:grpSpPr bwMode="auto">
              <a:xfrm>
                <a:off x="2495600" y="3102417"/>
                <a:ext cx="646764" cy="648072"/>
                <a:chOff x="6379729" y="2488774"/>
                <a:chExt cx="2513016" cy="2513016"/>
              </a:xfrm>
            </p:grpSpPr>
            <p:sp>
              <p:nvSpPr>
                <p:cNvPr id="120" name="任意多边形 82"/>
                <p:cNvSpPr/>
                <p:nvPr/>
              </p:nvSpPr>
              <p:spPr>
                <a:xfrm rot="3738964">
                  <a:off x="6379729" y="2488774"/>
                  <a:ext cx="2513016" cy="2513016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17000">
                      <a:srgbClr val="FFFFFF"/>
                    </a:gs>
                    <a:gs pos="88000">
                      <a:srgbClr val="FFFFFF">
                        <a:lumMod val="72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outerShdw blurRad="127000" dist="63500" dir="7380000" sx="102000" sy="102000" algn="tr" rotWithShape="0">
                    <a:prstClr val="black">
                      <a:alpha val="39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zh-CN" altLang="en-US" kern="0">
                    <a:solidFill>
                      <a:srgbClr val="FFFFFF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1" name="任意多边形 83"/>
                <p:cNvSpPr/>
                <p:nvPr/>
              </p:nvSpPr>
              <p:spPr>
                <a:xfrm rot="16377237">
                  <a:off x="6397834" y="2506880"/>
                  <a:ext cx="2476803" cy="2476801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29000">
                      <a:srgbClr val="FFFFFF"/>
                    </a:gs>
                    <a:gs pos="98000">
                      <a:srgbClr val="FFFFFF">
                        <a:lumMod val="75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softEdge rad="0"/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zh-CN" altLang="en-US" kern="0" smtClean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19" name="椭圆 80"/>
              <p:cNvSpPr/>
              <p:nvPr/>
            </p:nvSpPr>
            <p:spPr bwMode="auto">
              <a:xfrm>
                <a:off x="2631544" y="3238636"/>
                <a:ext cx="374874" cy="37563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</a:ln>
              <a:effectLst>
                <a:innerShdw blurRad="63500" dist="25400" dir="18660000">
                  <a:prstClr val="black">
                    <a:alpha val="35000"/>
                  </a:prst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22" name="组合 121"/>
          <p:cNvGrpSpPr/>
          <p:nvPr/>
        </p:nvGrpSpPr>
        <p:grpSpPr>
          <a:xfrm>
            <a:off x="5762707" y="2379850"/>
            <a:ext cx="1174609" cy="307777"/>
            <a:chOff x="5752012" y="1727161"/>
            <a:chExt cx="1174609" cy="307777"/>
          </a:xfrm>
        </p:grpSpPr>
        <p:sp>
          <p:nvSpPr>
            <p:cNvPr id="123" name="Rectangle 13"/>
            <p:cNvSpPr/>
            <p:nvPr/>
          </p:nvSpPr>
          <p:spPr>
            <a:xfrm>
              <a:off x="5985627" y="1727161"/>
              <a:ext cx="94099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400" dirty="0" smtClean="0">
                  <a:latin typeface="+mn-lt"/>
                  <a:ea typeface="+mn-ea"/>
                </a:rPr>
                <a:t>教育问题</a:t>
              </a:r>
              <a:endParaRPr lang="en-US" sz="1400" dirty="0">
                <a:latin typeface="+mn-lt"/>
                <a:ea typeface="+mn-ea"/>
              </a:endParaRPr>
            </a:p>
          </p:txBody>
        </p:sp>
        <p:grpSp>
          <p:nvGrpSpPr>
            <p:cNvPr id="124" name="Group 6"/>
            <p:cNvGrpSpPr/>
            <p:nvPr/>
          </p:nvGrpSpPr>
          <p:grpSpPr bwMode="auto">
            <a:xfrm>
              <a:off x="5752012" y="1727161"/>
              <a:ext cx="271706" cy="278392"/>
              <a:chOff x="2495600" y="3102417"/>
              <a:chExt cx="646764" cy="648072"/>
            </a:xfrm>
          </p:grpSpPr>
          <p:grpSp>
            <p:nvGrpSpPr>
              <p:cNvPr id="125" name="组合 79"/>
              <p:cNvGrpSpPr/>
              <p:nvPr/>
            </p:nvGrpSpPr>
            <p:grpSpPr bwMode="auto">
              <a:xfrm>
                <a:off x="2495600" y="3102417"/>
                <a:ext cx="646764" cy="648072"/>
                <a:chOff x="6379729" y="2488774"/>
                <a:chExt cx="2513016" cy="2513016"/>
              </a:xfrm>
            </p:grpSpPr>
            <p:sp>
              <p:nvSpPr>
                <p:cNvPr id="127" name="任意多边形 82"/>
                <p:cNvSpPr/>
                <p:nvPr/>
              </p:nvSpPr>
              <p:spPr>
                <a:xfrm rot="3738964">
                  <a:off x="6379729" y="2488774"/>
                  <a:ext cx="2513016" cy="2513016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17000">
                      <a:srgbClr val="FFFFFF"/>
                    </a:gs>
                    <a:gs pos="88000">
                      <a:srgbClr val="FFFFFF">
                        <a:lumMod val="72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outerShdw blurRad="127000" dist="63500" dir="7380000" sx="102000" sy="102000" algn="tr" rotWithShape="0">
                    <a:prstClr val="black">
                      <a:alpha val="39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zh-CN" altLang="en-US" kern="0">
                    <a:solidFill>
                      <a:srgbClr val="FFFFFF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8" name="任意多边形 83"/>
                <p:cNvSpPr/>
                <p:nvPr/>
              </p:nvSpPr>
              <p:spPr>
                <a:xfrm rot="16377237">
                  <a:off x="6397834" y="2506880"/>
                  <a:ext cx="2476803" cy="2476801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29000">
                      <a:srgbClr val="FFFFFF"/>
                    </a:gs>
                    <a:gs pos="98000">
                      <a:srgbClr val="FFFFFF">
                        <a:lumMod val="75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softEdge rad="0"/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zh-CN" altLang="en-US" kern="0" smtClean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26" name="椭圆 80"/>
              <p:cNvSpPr/>
              <p:nvPr/>
            </p:nvSpPr>
            <p:spPr bwMode="auto">
              <a:xfrm>
                <a:off x="2631544" y="3238636"/>
                <a:ext cx="374874" cy="37563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</a:ln>
              <a:effectLst>
                <a:innerShdw blurRad="63500" dist="25400" dir="18660000">
                  <a:prstClr val="black">
                    <a:alpha val="35000"/>
                  </a:prst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29" name="Group 6"/>
          <p:cNvGrpSpPr/>
          <p:nvPr/>
        </p:nvGrpSpPr>
        <p:grpSpPr bwMode="auto">
          <a:xfrm>
            <a:off x="5674693" y="4827461"/>
            <a:ext cx="271706" cy="278392"/>
            <a:chOff x="2495600" y="3102417"/>
            <a:chExt cx="646764" cy="648072"/>
          </a:xfrm>
        </p:grpSpPr>
        <p:grpSp>
          <p:nvGrpSpPr>
            <p:cNvPr id="130" name="组合 79"/>
            <p:cNvGrpSpPr/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132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eaLnBrk="1" hangingPunct="1"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 panose="020B0604020202020204"/>
                  <a:ea typeface="宋体" panose="02010600030101010101" pitchFamily="2" charset="-122"/>
                </a:endParaRPr>
              </a:p>
            </p:txBody>
          </p:sp>
          <p:sp>
            <p:nvSpPr>
              <p:cNvPr id="133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31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34" name="Rectangle 12"/>
          <p:cNvSpPr/>
          <p:nvPr/>
        </p:nvSpPr>
        <p:spPr>
          <a:xfrm>
            <a:off x="7430500" y="3627608"/>
            <a:ext cx="29826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 smtClean="0">
                <a:latin typeface="+mn-lt"/>
                <a:ea typeface="+mn-ea"/>
              </a:rPr>
              <a:t>教育价值学，关注价值性信息流</a:t>
            </a:r>
            <a:endParaRPr lang="en-US" sz="1400" dirty="0">
              <a:latin typeface="+mn-lt"/>
              <a:ea typeface="+mn-ea"/>
            </a:endParaRPr>
          </a:p>
        </p:txBody>
      </p:sp>
      <p:grpSp>
        <p:nvGrpSpPr>
          <p:cNvPr id="135" name="Group 6"/>
          <p:cNvGrpSpPr/>
          <p:nvPr/>
        </p:nvGrpSpPr>
        <p:grpSpPr bwMode="auto">
          <a:xfrm>
            <a:off x="7161352" y="3642300"/>
            <a:ext cx="271706" cy="278392"/>
            <a:chOff x="2495600" y="3102417"/>
            <a:chExt cx="646764" cy="648072"/>
          </a:xfrm>
        </p:grpSpPr>
        <p:grpSp>
          <p:nvGrpSpPr>
            <p:cNvPr id="136" name="组合 79"/>
            <p:cNvGrpSpPr/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138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eaLnBrk="1" hangingPunct="1"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 panose="020B0604020202020204"/>
                  <a:ea typeface="宋体" panose="02010600030101010101" pitchFamily="2" charset="-122"/>
                </a:endParaRPr>
              </a:p>
            </p:txBody>
          </p:sp>
          <p:sp>
            <p:nvSpPr>
              <p:cNvPr id="139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37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rgbClr val="00B050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40" name="Rectangle 14"/>
          <p:cNvSpPr/>
          <p:nvPr/>
        </p:nvSpPr>
        <p:spPr>
          <a:xfrm>
            <a:off x="5612848" y="3383612"/>
            <a:ext cx="15007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 smtClean="0">
                <a:latin typeface="+mn-lt"/>
                <a:ea typeface="+mn-ea"/>
              </a:rPr>
              <a:t>教育系统的整体特征及运行机制</a:t>
            </a:r>
            <a:endParaRPr lang="en-US" sz="1400" dirty="0">
              <a:latin typeface="+mn-lt"/>
              <a:ea typeface="+mn-ea"/>
            </a:endParaRPr>
          </a:p>
        </p:txBody>
      </p:sp>
      <p:sp>
        <p:nvSpPr>
          <p:cNvPr id="141" name="Rectangle 14"/>
          <p:cNvSpPr/>
          <p:nvPr/>
        </p:nvSpPr>
        <p:spPr>
          <a:xfrm>
            <a:off x="5852925" y="4455113"/>
            <a:ext cx="21967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从原研究方法集合中借用</a:t>
            </a:r>
            <a:endParaRPr lang="en-US" sz="1400" dirty="0">
              <a:latin typeface="+mn-lt"/>
              <a:ea typeface="+mn-ea"/>
            </a:endParaRPr>
          </a:p>
        </p:txBody>
      </p:sp>
      <p:grpSp>
        <p:nvGrpSpPr>
          <p:cNvPr id="142" name="Group 6"/>
          <p:cNvGrpSpPr/>
          <p:nvPr/>
        </p:nvGrpSpPr>
        <p:grpSpPr bwMode="auto">
          <a:xfrm>
            <a:off x="5676661" y="4458551"/>
            <a:ext cx="271706" cy="278392"/>
            <a:chOff x="2495600" y="3102417"/>
            <a:chExt cx="646764" cy="648072"/>
          </a:xfrm>
        </p:grpSpPr>
        <p:grpSp>
          <p:nvGrpSpPr>
            <p:cNvPr id="143" name="组合 79"/>
            <p:cNvGrpSpPr/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145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eaLnBrk="1" hangingPunct="1"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 panose="020B0604020202020204"/>
                  <a:ea typeface="宋体" panose="02010600030101010101" pitchFamily="2" charset="-122"/>
                </a:endParaRPr>
              </a:p>
            </p:txBody>
          </p:sp>
          <p:sp>
            <p:nvSpPr>
              <p:cNvPr id="146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44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" name="圆角矩形标注 5"/>
          <p:cNvSpPr/>
          <p:nvPr/>
        </p:nvSpPr>
        <p:spPr>
          <a:xfrm>
            <a:off x="8760688" y="1637036"/>
            <a:ext cx="2700989" cy="610452"/>
          </a:xfrm>
          <a:prstGeom prst="wedgeRoundRectCallout">
            <a:avLst>
              <a:gd name="adj1" fmla="val -63289"/>
              <a:gd name="adj2" fmla="val 92566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通过教育技术学发现的</a:t>
            </a:r>
            <a:endParaRPr lang="zh-CN" altLang="en-US" dirty="0"/>
          </a:p>
        </p:txBody>
      </p:sp>
      <p:sp>
        <p:nvSpPr>
          <p:cNvPr id="147" name="圆角矩形标注 146"/>
          <p:cNvSpPr/>
          <p:nvPr/>
        </p:nvSpPr>
        <p:spPr>
          <a:xfrm>
            <a:off x="8424691" y="4212297"/>
            <a:ext cx="2700989" cy="610452"/>
          </a:xfrm>
          <a:prstGeom prst="wedgeRoundRectCallout">
            <a:avLst>
              <a:gd name="adj1" fmla="val -117945"/>
              <a:gd name="adj2" fmla="val -114975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教育系统是如何达到或偏离目标的</a:t>
            </a:r>
            <a:endParaRPr lang="zh-CN" altLang="en-US" dirty="0"/>
          </a:p>
        </p:txBody>
      </p:sp>
      <p:sp>
        <p:nvSpPr>
          <p:cNvPr id="148" name="Rectangle 14"/>
          <p:cNvSpPr/>
          <p:nvPr/>
        </p:nvSpPr>
        <p:spPr>
          <a:xfrm>
            <a:off x="6199588" y="5110565"/>
            <a:ext cx="2760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latin typeface="+mn-lt"/>
                <a:ea typeface="+mn-ea"/>
              </a:rPr>
              <a:t>Instructional Information Set</a:t>
            </a:r>
            <a:endParaRPr lang="en-US" sz="1400" dirty="0">
              <a:latin typeface="+mn-lt"/>
              <a:ea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组合 79"/>
          <p:cNvGrpSpPr/>
          <p:nvPr/>
        </p:nvGrpSpPr>
        <p:grpSpPr bwMode="auto">
          <a:xfrm>
            <a:off x="692150" y="333377"/>
            <a:ext cx="1163639" cy="1165225"/>
            <a:chOff x="6379729" y="2488774"/>
            <a:chExt cx="2513016" cy="2513016"/>
          </a:xfrm>
        </p:grpSpPr>
        <p:sp>
          <p:nvSpPr>
            <p:cNvPr id="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dirty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7171" name="文本框 4"/>
          <p:cNvSpPr txBox="1">
            <a:spLocks noChangeArrowheads="1"/>
          </p:cNvSpPr>
          <p:nvPr/>
        </p:nvSpPr>
        <p:spPr bwMode="auto">
          <a:xfrm>
            <a:off x="677865" y="611188"/>
            <a:ext cx="12080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3600" b="1" dirty="0" smtClean="0">
                <a:solidFill>
                  <a:schemeClr val="accent1"/>
                </a:solidFill>
              </a:rPr>
              <a:t>3</a:t>
            </a:r>
            <a:endParaRPr lang="zh-CN" altLang="en-US" sz="3600" b="1" dirty="0">
              <a:solidFill>
                <a:schemeClr val="accent1"/>
              </a:solidFill>
            </a:endParaRPr>
          </a:p>
        </p:txBody>
      </p:sp>
      <p:sp>
        <p:nvSpPr>
          <p:cNvPr id="8" name="TextBox 12"/>
          <p:cNvSpPr txBox="1"/>
          <p:nvPr/>
        </p:nvSpPr>
        <p:spPr>
          <a:xfrm>
            <a:off x="5376864" y="550864"/>
            <a:ext cx="356700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dirty="0" smtClean="0">
                <a:solidFill>
                  <a:schemeClr val="accent1"/>
                </a:solidFill>
                <a:latin typeface="+mj-lt"/>
                <a:ea typeface="+mn-ea"/>
              </a:rPr>
              <a:t> 几个实证研究 </a:t>
            </a:r>
            <a:endParaRPr lang="en-US" sz="4000" b="1" dirty="0">
              <a:solidFill>
                <a:schemeClr val="accent1"/>
              </a:solidFill>
              <a:latin typeface="+mj-lt"/>
              <a:ea typeface="+mn-ea"/>
            </a:endParaRPr>
          </a:p>
        </p:txBody>
      </p:sp>
      <p:cxnSp>
        <p:nvCxnSpPr>
          <p:cNvPr id="42" name="直接连接符 41"/>
          <p:cNvCxnSpPr/>
          <p:nvPr/>
        </p:nvCxnSpPr>
        <p:spPr>
          <a:xfrm flipV="1">
            <a:off x="2249488" y="904807"/>
            <a:ext cx="3127376" cy="30234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43"/>
          <p:cNvSpPr/>
          <p:nvPr/>
        </p:nvSpPr>
        <p:spPr>
          <a:xfrm>
            <a:off x="400051" y="3843724"/>
            <a:ext cx="11371263" cy="460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180" name="Content Placeholder 2"/>
          <p:cNvSpPr txBox="1"/>
          <p:nvPr/>
        </p:nvSpPr>
        <p:spPr>
          <a:xfrm>
            <a:off x="871293" y="4134042"/>
            <a:ext cx="1838725" cy="12577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zh-CN" altLang="en-US" sz="1800" dirty="0"/>
              <a:t>获得待分析教学系统的原始数据</a:t>
            </a:r>
            <a:r>
              <a:rPr lang="en-US" altLang="zh-CN" sz="1800" dirty="0"/>
              <a:t>(</a:t>
            </a:r>
            <a:r>
              <a:rPr lang="zh-CN" altLang="en-US" sz="1800" dirty="0"/>
              <a:t>多个样本</a:t>
            </a:r>
            <a:r>
              <a:rPr lang="en-US" altLang="zh-CN" sz="1800" dirty="0"/>
              <a:t>)</a:t>
            </a:r>
            <a:endParaRPr lang="en-US" sz="1800" dirty="0"/>
          </a:p>
        </p:txBody>
      </p:sp>
      <p:grpSp>
        <p:nvGrpSpPr>
          <p:cNvPr id="7" name="组合 6"/>
          <p:cNvGrpSpPr/>
          <p:nvPr/>
        </p:nvGrpSpPr>
        <p:grpSpPr>
          <a:xfrm>
            <a:off x="109335" y="1096381"/>
            <a:ext cx="1233255" cy="1233487"/>
            <a:chOff x="2467453" y="973375"/>
            <a:chExt cx="1233255" cy="123348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2" name="组合 1"/>
            <p:cNvGrpSpPr/>
            <p:nvPr/>
          </p:nvGrpSpPr>
          <p:grpSpPr>
            <a:xfrm>
              <a:off x="2467453" y="973375"/>
              <a:ext cx="1000125" cy="1233487"/>
              <a:chOff x="2467453" y="973375"/>
              <a:chExt cx="1000125" cy="1233487"/>
            </a:xfrm>
          </p:grpSpPr>
          <p:sp>
            <p:nvSpPr>
              <p:cNvPr id="184" name="等腰三角形 31"/>
              <p:cNvSpPr/>
              <p:nvPr/>
            </p:nvSpPr>
            <p:spPr>
              <a:xfrm flipH="1">
                <a:off x="2467453" y="973375"/>
                <a:ext cx="1000125" cy="1071562"/>
              </a:xfrm>
              <a:custGeom>
                <a:avLst/>
                <a:gdLst>
                  <a:gd name="connsiteX0" fmla="*/ 0 w 1243044"/>
                  <a:gd name="connsiteY0" fmla="*/ 1071590 h 1071590"/>
                  <a:gd name="connsiteX1" fmla="*/ 621522 w 1243044"/>
                  <a:gd name="connsiteY1" fmla="*/ 0 h 1071590"/>
                  <a:gd name="connsiteX2" fmla="*/ 1243044 w 1243044"/>
                  <a:gd name="connsiteY2" fmla="*/ 1071590 h 1071590"/>
                  <a:gd name="connsiteX3" fmla="*/ 0 w 1243044"/>
                  <a:gd name="connsiteY3" fmla="*/ 1071590 h 1071590"/>
                  <a:gd name="connsiteX0-1" fmla="*/ 0 w 999976"/>
                  <a:gd name="connsiteY0-2" fmla="*/ 1071590 h 1071590"/>
                  <a:gd name="connsiteX1-3" fmla="*/ 621522 w 999976"/>
                  <a:gd name="connsiteY1-4" fmla="*/ 0 h 1071590"/>
                  <a:gd name="connsiteX2-5" fmla="*/ 999976 w 999976"/>
                  <a:gd name="connsiteY2-6" fmla="*/ 492856 h 1071590"/>
                  <a:gd name="connsiteX3-7" fmla="*/ 0 w 999976"/>
                  <a:gd name="connsiteY3-8" fmla="*/ 1071590 h 107159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999976" h="1071590">
                    <a:moveTo>
                      <a:pt x="0" y="1071590"/>
                    </a:moveTo>
                    <a:lnTo>
                      <a:pt x="621522" y="0"/>
                    </a:lnTo>
                    <a:lnTo>
                      <a:pt x="999976" y="492856"/>
                    </a:lnTo>
                    <a:lnTo>
                      <a:pt x="0" y="107159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185" name="等腰三角形 31"/>
              <p:cNvSpPr/>
              <p:nvPr/>
            </p:nvSpPr>
            <p:spPr>
              <a:xfrm rot="20637659" flipH="1">
                <a:off x="2645253" y="1744900"/>
                <a:ext cx="777875" cy="461962"/>
              </a:xfrm>
              <a:custGeom>
                <a:avLst/>
                <a:gdLst>
                  <a:gd name="connsiteX0" fmla="*/ 0 w 1243044"/>
                  <a:gd name="connsiteY0" fmla="*/ 1071590 h 1071590"/>
                  <a:gd name="connsiteX1" fmla="*/ 621522 w 1243044"/>
                  <a:gd name="connsiteY1" fmla="*/ 0 h 1071590"/>
                  <a:gd name="connsiteX2" fmla="*/ 1243044 w 1243044"/>
                  <a:gd name="connsiteY2" fmla="*/ 1071590 h 1071590"/>
                  <a:gd name="connsiteX3" fmla="*/ 0 w 1243044"/>
                  <a:gd name="connsiteY3" fmla="*/ 1071590 h 1071590"/>
                  <a:gd name="connsiteX0-1" fmla="*/ 0 w 999976"/>
                  <a:gd name="connsiteY0-2" fmla="*/ 1071590 h 1071590"/>
                  <a:gd name="connsiteX1-3" fmla="*/ 621522 w 999976"/>
                  <a:gd name="connsiteY1-4" fmla="*/ 0 h 1071590"/>
                  <a:gd name="connsiteX2-5" fmla="*/ 999976 w 999976"/>
                  <a:gd name="connsiteY2-6" fmla="*/ 492856 h 1071590"/>
                  <a:gd name="connsiteX3-7" fmla="*/ 0 w 999976"/>
                  <a:gd name="connsiteY3-8" fmla="*/ 1071590 h 1071590"/>
                  <a:gd name="connsiteX0-9" fmla="*/ 0 w 1092640"/>
                  <a:gd name="connsiteY0-10" fmla="*/ 1071590 h 1071590"/>
                  <a:gd name="connsiteX1-11" fmla="*/ 621522 w 1092640"/>
                  <a:gd name="connsiteY1-12" fmla="*/ 0 h 1071590"/>
                  <a:gd name="connsiteX2-13" fmla="*/ 1092640 w 1092640"/>
                  <a:gd name="connsiteY2-14" fmla="*/ 799396 h 1071590"/>
                  <a:gd name="connsiteX3-15" fmla="*/ 0 w 1092640"/>
                  <a:gd name="connsiteY3-16" fmla="*/ 1071590 h 1071590"/>
                  <a:gd name="connsiteX0-17" fmla="*/ 0 w 1092640"/>
                  <a:gd name="connsiteY0-18" fmla="*/ 791871 h 791871"/>
                  <a:gd name="connsiteX1-19" fmla="*/ 744852 w 1092640"/>
                  <a:gd name="connsiteY1-20" fmla="*/ -1 h 791871"/>
                  <a:gd name="connsiteX2-21" fmla="*/ 1092640 w 1092640"/>
                  <a:gd name="connsiteY2-22" fmla="*/ 519677 h 791871"/>
                  <a:gd name="connsiteX3-23" fmla="*/ 0 w 1092640"/>
                  <a:gd name="connsiteY3-24" fmla="*/ 791871 h 791871"/>
                  <a:gd name="connsiteX0-25" fmla="*/ 1 w 1254028"/>
                  <a:gd name="connsiteY0-26" fmla="*/ 706936 h 706935"/>
                  <a:gd name="connsiteX1-27" fmla="*/ 906240 w 1254028"/>
                  <a:gd name="connsiteY1-28" fmla="*/ 1 h 706935"/>
                  <a:gd name="connsiteX2-29" fmla="*/ 1254028 w 1254028"/>
                  <a:gd name="connsiteY2-30" fmla="*/ 519679 h 706935"/>
                  <a:gd name="connsiteX3-31" fmla="*/ 1 w 1254028"/>
                  <a:gd name="connsiteY3-32" fmla="*/ 706936 h 70693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1254028" h="706935">
                    <a:moveTo>
                      <a:pt x="1" y="706936"/>
                    </a:moveTo>
                    <a:lnTo>
                      <a:pt x="906240" y="1"/>
                    </a:lnTo>
                    <a:lnTo>
                      <a:pt x="1254028" y="519679"/>
                    </a:lnTo>
                    <a:lnTo>
                      <a:pt x="1" y="706936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sp>
          <p:nvSpPr>
            <p:cNvPr id="186" name="等腰三角形 31"/>
            <p:cNvSpPr/>
            <p:nvPr/>
          </p:nvSpPr>
          <p:spPr>
            <a:xfrm rot="20637659" flipH="1">
              <a:off x="3360983" y="1483482"/>
              <a:ext cx="339725" cy="501650"/>
            </a:xfrm>
            <a:custGeom>
              <a:avLst/>
              <a:gdLst>
                <a:gd name="connsiteX0" fmla="*/ 0 w 1243044"/>
                <a:gd name="connsiteY0" fmla="*/ 1071590 h 1071590"/>
                <a:gd name="connsiteX1" fmla="*/ 621522 w 1243044"/>
                <a:gd name="connsiteY1" fmla="*/ 0 h 1071590"/>
                <a:gd name="connsiteX2" fmla="*/ 1243044 w 1243044"/>
                <a:gd name="connsiteY2" fmla="*/ 1071590 h 1071590"/>
                <a:gd name="connsiteX3" fmla="*/ 0 w 1243044"/>
                <a:gd name="connsiteY3" fmla="*/ 1071590 h 1071590"/>
                <a:gd name="connsiteX0-1" fmla="*/ 0 w 999976"/>
                <a:gd name="connsiteY0-2" fmla="*/ 1071590 h 1071590"/>
                <a:gd name="connsiteX1-3" fmla="*/ 621522 w 999976"/>
                <a:gd name="connsiteY1-4" fmla="*/ 0 h 1071590"/>
                <a:gd name="connsiteX2-5" fmla="*/ 999976 w 999976"/>
                <a:gd name="connsiteY2-6" fmla="*/ 492856 h 1071590"/>
                <a:gd name="connsiteX3-7" fmla="*/ 0 w 999976"/>
                <a:gd name="connsiteY3-8" fmla="*/ 1071590 h 1071590"/>
                <a:gd name="connsiteX0-9" fmla="*/ 0 w 1092640"/>
                <a:gd name="connsiteY0-10" fmla="*/ 1071590 h 1071590"/>
                <a:gd name="connsiteX1-11" fmla="*/ 621522 w 1092640"/>
                <a:gd name="connsiteY1-12" fmla="*/ 0 h 1071590"/>
                <a:gd name="connsiteX2-13" fmla="*/ 1092640 w 1092640"/>
                <a:gd name="connsiteY2-14" fmla="*/ 799396 h 1071590"/>
                <a:gd name="connsiteX3-15" fmla="*/ 0 w 1092640"/>
                <a:gd name="connsiteY3-16" fmla="*/ 1071590 h 1071590"/>
                <a:gd name="connsiteX0-17" fmla="*/ 0 w 1092640"/>
                <a:gd name="connsiteY0-18" fmla="*/ 791871 h 791871"/>
                <a:gd name="connsiteX1-19" fmla="*/ 744852 w 1092640"/>
                <a:gd name="connsiteY1-20" fmla="*/ -1 h 791871"/>
                <a:gd name="connsiteX2-21" fmla="*/ 1092640 w 1092640"/>
                <a:gd name="connsiteY2-22" fmla="*/ 519677 h 791871"/>
                <a:gd name="connsiteX3-23" fmla="*/ 0 w 1092640"/>
                <a:gd name="connsiteY3-24" fmla="*/ 791871 h 791871"/>
                <a:gd name="connsiteX0-25" fmla="*/ 1 w 1254028"/>
                <a:gd name="connsiteY0-26" fmla="*/ 706936 h 706935"/>
                <a:gd name="connsiteX1-27" fmla="*/ 906240 w 1254028"/>
                <a:gd name="connsiteY1-28" fmla="*/ 1 h 706935"/>
                <a:gd name="connsiteX2-29" fmla="*/ 1254028 w 1254028"/>
                <a:gd name="connsiteY2-30" fmla="*/ 519679 h 706935"/>
                <a:gd name="connsiteX3-31" fmla="*/ 1 w 1254028"/>
                <a:gd name="connsiteY3-32" fmla="*/ 706936 h 706935"/>
                <a:gd name="connsiteX0-33" fmla="*/ 1 w 752066"/>
                <a:gd name="connsiteY0-34" fmla="*/ 1016374 h 1016375"/>
                <a:gd name="connsiteX1-35" fmla="*/ 404278 w 752066"/>
                <a:gd name="connsiteY1-36" fmla="*/ -1 h 1016375"/>
                <a:gd name="connsiteX2-37" fmla="*/ 752066 w 752066"/>
                <a:gd name="connsiteY2-38" fmla="*/ 519677 h 1016375"/>
                <a:gd name="connsiteX3-39" fmla="*/ 1 w 752066"/>
                <a:gd name="connsiteY3-40" fmla="*/ 1016374 h 1016375"/>
                <a:gd name="connsiteX0-41" fmla="*/ 56784 w 808849"/>
                <a:gd name="connsiteY0-42" fmla="*/ 1055400 h 1055399"/>
                <a:gd name="connsiteX1-43" fmla="*/ 0 w 808849"/>
                <a:gd name="connsiteY1-44" fmla="*/ 1 h 1055399"/>
                <a:gd name="connsiteX2-45" fmla="*/ 808849 w 808849"/>
                <a:gd name="connsiteY2-46" fmla="*/ 558703 h 1055399"/>
                <a:gd name="connsiteX3-47" fmla="*/ 56784 w 808849"/>
                <a:gd name="connsiteY3-48" fmla="*/ 1055400 h 1055399"/>
                <a:gd name="connsiteX0-49" fmla="*/ 56784 w 400017"/>
                <a:gd name="connsiteY0-50" fmla="*/ 1055398 h 1055399"/>
                <a:gd name="connsiteX1-51" fmla="*/ 0 w 400017"/>
                <a:gd name="connsiteY1-52" fmla="*/ -1 h 1055399"/>
                <a:gd name="connsiteX2-53" fmla="*/ 400017 w 400017"/>
                <a:gd name="connsiteY2-54" fmla="*/ 320903 h 1055399"/>
                <a:gd name="connsiteX3-55" fmla="*/ 56784 w 400017"/>
                <a:gd name="connsiteY3-56" fmla="*/ 1055398 h 1055399"/>
                <a:gd name="connsiteX0-57" fmla="*/ 468575 w 811808"/>
                <a:gd name="connsiteY0-58" fmla="*/ 734495 h 734494"/>
                <a:gd name="connsiteX1-59" fmla="*/ 0 w 811808"/>
                <a:gd name="connsiteY1-60" fmla="*/ 73278 h 734494"/>
                <a:gd name="connsiteX2-61" fmla="*/ 811808 w 811808"/>
                <a:gd name="connsiteY2-62" fmla="*/ 0 h 734494"/>
                <a:gd name="connsiteX3-63" fmla="*/ 468575 w 811808"/>
                <a:gd name="connsiteY3-64" fmla="*/ 734495 h 734494"/>
                <a:gd name="connsiteX0-65" fmla="*/ 468575 w 546206"/>
                <a:gd name="connsiteY0-66" fmla="*/ 768694 h 768694"/>
                <a:gd name="connsiteX1-67" fmla="*/ 0 w 546206"/>
                <a:gd name="connsiteY1-68" fmla="*/ 107477 h 768694"/>
                <a:gd name="connsiteX2-69" fmla="*/ 546206 w 546206"/>
                <a:gd name="connsiteY2-70" fmla="*/ 0 h 768694"/>
                <a:gd name="connsiteX3-71" fmla="*/ 468575 w 546206"/>
                <a:gd name="connsiteY3-72" fmla="*/ 768694 h 7686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546206" h="768694">
                  <a:moveTo>
                    <a:pt x="468575" y="768694"/>
                  </a:moveTo>
                  <a:lnTo>
                    <a:pt x="0" y="107477"/>
                  </a:lnTo>
                  <a:lnTo>
                    <a:pt x="546206" y="0"/>
                  </a:lnTo>
                  <a:lnTo>
                    <a:pt x="468575" y="76869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9" name="圆角矩形 8"/>
          <p:cNvSpPr/>
          <p:nvPr/>
        </p:nvSpPr>
        <p:spPr>
          <a:xfrm>
            <a:off x="1113689" y="2127406"/>
            <a:ext cx="1860865" cy="434489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IIS</a:t>
            </a:r>
            <a:r>
              <a:rPr lang="zh-CN" altLang="en-US" dirty="0" smtClean="0"/>
              <a:t>图分析法</a:t>
            </a:r>
            <a:endParaRPr lang="zh-CN" altLang="en-US" dirty="0"/>
          </a:p>
        </p:txBody>
      </p:sp>
      <p:grpSp>
        <p:nvGrpSpPr>
          <p:cNvPr id="11" name="组合 10"/>
          <p:cNvGrpSpPr/>
          <p:nvPr/>
        </p:nvGrpSpPr>
        <p:grpSpPr>
          <a:xfrm>
            <a:off x="1483632" y="2658889"/>
            <a:ext cx="614051" cy="1441107"/>
            <a:chOff x="1483632" y="3297866"/>
            <a:chExt cx="614051" cy="1441107"/>
          </a:xfrm>
        </p:grpSpPr>
        <p:grpSp>
          <p:nvGrpSpPr>
            <p:cNvPr id="148" name="Group 22"/>
            <p:cNvGrpSpPr/>
            <p:nvPr/>
          </p:nvGrpSpPr>
          <p:grpSpPr bwMode="auto">
            <a:xfrm>
              <a:off x="1506057" y="4168374"/>
              <a:ext cx="569200" cy="570599"/>
              <a:chOff x="2495600" y="3102417"/>
              <a:chExt cx="646764" cy="648072"/>
            </a:xfrm>
          </p:grpSpPr>
          <p:grpSp>
            <p:nvGrpSpPr>
              <p:cNvPr id="149" name="组合 79"/>
              <p:cNvGrpSpPr/>
              <p:nvPr/>
            </p:nvGrpSpPr>
            <p:grpSpPr bwMode="auto">
              <a:xfrm>
                <a:off x="2495600" y="3102417"/>
                <a:ext cx="646764" cy="648072"/>
                <a:chOff x="6379729" y="2488774"/>
                <a:chExt cx="2513016" cy="2513016"/>
              </a:xfrm>
            </p:grpSpPr>
            <p:sp>
              <p:nvSpPr>
                <p:cNvPr id="151" name="任意多边形 82"/>
                <p:cNvSpPr/>
                <p:nvPr/>
              </p:nvSpPr>
              <p:spPr>
                <a:xfrm rot="3738964">
                  <a:off x="6379729" y="2488774"/>
                  <a:ext cx="2513016" cy="2513016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17000">
                      <a:srgbClr val="FFFFFF"/>
                    </a:gs>
                    <a:gs pos="88000">
                      <a:srgbClr val="FFFFFF">
                        <a:lumMod val="72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outerShdw blurRad="127000" dist="63500" dir="7380000" sx="102000" sy="102000" algn="tr" rotWithShape="0">
                    <a:prstClr val="black">
                      <a:alpha val="39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zh-CN" altLang="en-US" kern="0">
                    <a:solidFill>
                      <a:srgbClr val="FFFFFF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2" name="任意多边形 83"/>
                <p:cNvSpPr/>
                <p:nvPr/>
              </p:nvSpPr>
              <p:spPr>
                <a:xfrm rot="16377237">
                  <a:off x="6397834" y="2506880"/>
                  <a:ext cx="2476803" cy="2476801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29000">
                      <a:srgbClr val="FFFFFF"/>
                    </a:gs>
                    <a:gs pos="98000">
                      <a:srgbClr val="FFFFFF">
                        <a:lumMod val="75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softEdge rad="0"/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zh-CN" altLang="en-US" kern="0" smtClean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50" name="椭圆 80"/>
              <p:cNvSpPr/>
              <p:nvPr/>
            </p:nvSpPr>
            <p:spPr bwMode="auto">
              <a:xfrm>
                <a:off x="2631544" y="3238636"/>
                <a:ext cx="374874" cy="375634"/>
              </a:xfrm>
              <a:prstGeom prst="ellipse">
                <a:avLst/>
              </a:prstGeom>
              <a:solidFill>
                <a:schemeClr val="accent1"/>
              </a:solidFill>
              <a:ln w="25400" cap="flat" cmpd="sng" algn="ctr">
                <a:noFill/>
                <a:prstDash val="solid"/>
              </a:ln>
              <a:effectLst>
                <a:innerShdw blurRad="63500" dist="25400" dir="18660000">
                  <a:prstClr val="black">
                    <a:alpha val="35000"/>
                  </a:prst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68" name="Teardrop 44"/>
            <p:cNvSpPr/>
            <p:nvPr/>
          </p:nvSpPr>
          <p:spPr>
            <a:xfrm rot="8228570">
              <a:off x="1483632" y="3297866"/>
              <a:ext cx="614051" cy="679211"/>
            </a:xfrm>
            <a:prstGeom prst="teardrop">
              <a:avLst/>
            </a:prstGeom>
            <a:solidFill>
              <a:srgbClr val="F2F2F2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/>
            </a:p>
          </p:txBody>
        </p:sp>
        <p:sp>
          <p:nvSpPr>
            <p:cNvPr id="189" name="文本框 4"/>
            <p:cNvSpPr txBox="1">
              <a:spLocks noChangeArrowheads="1"/>
            </p:cNvSpPr>
            <p:nvPr/>
          </p:nvSpPr>
          <p:spPr bwMode="auto">
            <a:xfrm>
              <a:off x="1484934" y="3437560"/>
              <a:ext cx="6114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US" altLang="zh-CN" sz="2800" b="1" dirty="0" smtClean="0">
                  <a:solidFill>
                    <a:schemeClr val="accent1"/>
                  </a:solidFill>
                </a:rPr>
                <a:t>1</a:t>
              </a:r>
              <a:endParaRPr lang="zh-CN" altLang="en-US" sz="2800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94" name="组合 193"/>
          <p:cNvGrpSpPr/>
          <p:nvPr/>
        </p:nvGrpSpPr>
        <p:grpSpPr>
          <a:xfrm>
            <a:off x="3776663" y="2658889"/>
            <a:ext cx="614051" cy="1441107"/>
            <a:chOff x="1483632" y="3297866"/>
            <a:chExt cx="614051" cy="1441107"/>
          </a:xfrm>
        </p:grpSpPr>
        <p:grpSp>
          <p:nvGrpSpPr>
            <p:cNvPr id="195" name="Group 22"/>
            <p:cNvGrpSpPr/>
            <p:nvPr/>
          </p:nvGrpSpPr>
          <p:grpSpPr bwMode="auto">
            <a:xfrm>
              <a:off x="1506057" y="4168374"/>
              <a:ext cx="569200" cy="570599"/>
              <a:chOff x="2495600" y="3102417"/>
              <a:chExt cx="646764" cy="648072"/>
            </a:xfrm>
          </p:grpSpPr>
          <p:grpSp>
            <p:nvGrpSpPr>
              <p:cNvPr id="198" name="组合 79"/>
              <p:cNvGrpSpPr/>
              <p:nvPr/>
            </p:nvGrpSpPr>
            <p:grpSpPr bwMode="auto">
              <a:xfrm>
                <a:off x="2495600" y="3102417"/>
                <a:ext cx="646764" cy="648072"/>
                <a:chOff x="6379729" y="2488774"/>
                <a:chExt cx="2513016" cy="2513016"/>
              </a:xfrm>
            </p:grpSpPr>
            <p:sp>
              <p:nvSpPr>
                <p:cNvPr id="200" name="任意多边形 82"/>
                <p:cNvSpPr/>
                <p:nvPr/>
              </p:nvSpPr>
              <p:spPr>
                <a:xfrm rot="3738964">
                  <a:off x="6379729" y="2488774"/>
                  <a:ext cx="2513016" cy="2513016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17000">
                      <a:srgbClr val="FFFFFF"/>
                    </a:gs>
                    <a:gs pos="88000">
                      <a:srgbClr val="FFFFFF">
                        <a:lumMod val="72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outerShdw blurRad="127000" dist="63500" dir="7380000" sx="102000" sy="102000" algn="tr" rotWithShape="0">
                    <a:prstClr val="black">
                      <a:alpha val="39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zh-CN" altLang="en-US" kern="0">
                    <a:solidFill>
                      <a:srgbClr val="FFFFFF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01" name="任意多边形 83"/>
                <p:cNvSpPr/>
                <p:nvPr/>
              </p:nvSpPr>
              <p:spPr>
                <a:xfrm rot="16377237">
                  <a:off x="6397834" y="2506880"/>
                  <a:ext cx="2476803" cy="2476801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29000">
                      <a:srgbClr val="FFFFFF"/>
                    </a:gs>
                    <a:gs pos="98000">
                      <a:srgbClr val="FFFFFF">
                        <a:lumMod val="75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softEdge rad="0"/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zh-CN" altLang="en-US" kern="0" smtClean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99" name="椭圆 80"/>
              <p:cNvSpPr/>
              <p:nvPr/>
            </p:nvSpPr>
            <p:spPr bwMode="auto">
              <a:xfrm>
                <a:off x="2631544" y="3238636"/>
                <a:ext cx="374874" cy="375634"/>
              </a:xfrm>
              <a:prstGeom prst="ellipse">
                <a:avLst/>
              </a:prstGeom>
              <a:solidFill>
                <a:schemeClr val="accent1"/>
              </a:solidFill>
              <a:ln w="25400" cap="flat" cmpd="sng" algn="ctr">
                <a:noFill/>
                <a:prstDash val="solid"/>
              </a:ln>
              <a:effectLst>
                <a:innerShdw blurRad="63500" dist="25400" dir="18660000">
                  <a:prstClr val="black">
                    <a:alpha val="35000"/>
                  </a:prst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96" name="Teardrop 44"/>
            <p:cNvSpPr/>
            <p:nvPr/>
          </p:nvSpPr>
          <p:spPr>
            <a:xfrm rot="8228570">
              <a:off x="1483632" y="3297866"/>
              <a:ext cx="614051" cy="679211"/>
            </a:xfrm>
            <a:prstGeom prst="teardrop">
              <a:avLst/>
            </a:prstGeom>
            <a:solidFill>
              <a:srgbClr val="F2F2F2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/>
            </a:p>
          </p:txBody>
        </p:sp>
        <p:sp>
          <p:nvSpPr>
            <p:cNvPr id="197" name="文本框 4"/>
            <p:cNvSpPr txBox="1">
              <a:spLocks noChangeArrowheads="1"/>
            </p:cNvSpPr>
            <p:nvPr/>
          </p:nvSpPr>
          <p:spPr bwMode="auto">
            <a:xfrm>
              <a:off x="1484934" y="3437560"/>
              <a:ext cx="6114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US" altLang="zh-CN" sz="2800" b="1" dirty="0" smtClean="0">
                  <a:solidFill>
                    <a:schemeClr val="accent1"/>
                  </a:solidFill>
                </a:rPr>
                <a:t>2</a:t>
              </a:r>
              <a:endParaRPr lang="zh-CN" altLang="en-US" sz="2800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202" name="组合 201"/>
          <p:cNvGrpSpPr/>
          <p:nvPr/>
        </p:nvGrpSpPr>
        <p:grpSpPr>
          <a:xfrm>
            <a:off x="6034149" y="2658889"/>
            <a:ext cx="614051" cy="1441107"/>
            <a:chOff x="1483632" y="3297866"/>
            <a:chExt cx="614051" cy="1441107"/>
          </a:xfrm>
        </p:grpSpPr>
        <p:grpSp>
          <p:nvGrpSpPr>
            <p:cNvPr id="203" name="Group 22"/>
            <p:cNvGrpSpPr/>
            <p:nvPr/>
          </p:nvGrpSpPr>
          <p:grpSpPr bwMode="auto">
            <a:xfrm>
              <a:off x="1506057" y="4168374"/>
              <a:ext cx="569200" cy="570599"/>
              <a:chOff x="2495600" y="3102417"/>
              <a:chExt cx="646764" cy="648072"/>
            </a:xfrm>
          </p:grpSpPr>
          <p:grpSp>
            <p:nvGrpSpPr>
              <p:cNvPr id="206" name="组合 79"/>
              <p:cNvGrpSpPr/>
              <p:nvPr/>
            </p:nvGrpSpPr>
            <p:grpSpPr bwMode="auto">
              <a:xfrm>
                <a:off x="2495600" y="3102417"/>
                <a:ext cx="646764" cy="648072"/>
                <a:chOff x="6379729" y="2488774"/>
                <a:chExt cx="2513016" cy="2513016"/>
              </a:xfrm>
            </p:grpSpPr>
            <p:sp>
              <p:nvSpPr>
                <p:cNvPr id="208" name="任意多边形 82"/>
                <p:cNvSpPr/>
                <p:nvPr/>
              </p:nvSpPr>
              <p:spPr>
                <a:xfrm rot="3738964">
                  <a:off x="6379729" y="2488774"/>
                  <a:ext cx="2513016" cy="2513016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17000">
                      <a:srgbClr val="FFFFFF"/>
                    </a:gs>
                    <a:gs pos="88000">
                      <a:srgbClr val="FFFFFF">
                        <a:lumMod val="72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outerShdw blurRad="127000" dist="63500" dir="7380000" sx="102000" sy="102000" algn="tr" rotWithShape="0">
                    <a:prstClr val="black">
                      <a:alpha val="39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zh-CN" altLang="en-US" kern="0">
                    <a:solidFill>
                      <a:srgbClr val="FFFFFF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09" name="任意多边形 83"/>
                <p:cNvSpPr/>
                <p:nvPr/>
              </p:nvSpPr>
              <p:spPr>
                <a:xfrm rot="16377237">
                  <a:off x="6397834" y="2506880"/>
                  <a:ext cx="2476803" cy="2476801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29000">
                      <a:srgbClr val="FFFFFF"/>
                    </a:gs>
                    <a:gs pos="98000">
                      <a:srgbClr val="FFFFFF">
                        <a:lumMod val="75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softEdge rad="0"/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zh-CN" altLang="en-US" kern="0" smtClean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07" name="椭圆 80"/>
              <p:cNvSpPr/>
              <p:nvPr/>
            </p:nvSpPr>
            <p:spPr bwMode="auto">
              <a:xfrm>
                <a:off x="2631544" y="3238636"/>
                <a:ext cx="374874" cy="375634"/>
              </a:xfrm>
              <a:prstGeom prst="ellipse">
                <a:avLst/>
              </a:prstGeom>
              <a:solidFill>
                <a:schemeClr val="accent1"/>
              </a:solidFill>
              <a:ln w="25400" cap="flat" cmpd="sng" algn="ctr">
                <a:noFill/>
                <a:prstDash val="solid"/>
              </a:ln>
              <a:effectLst>
                <a:innerShdw blurRad="63500" dist="25400" dir="18660000">
                  <a:prstClr val="black">
                    <a:alpha val="35000"/>
                  </a:prst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04" name="Teardrop 44"/>
            <p:cNvSpPr/>
            <p:nvPr/>
          </p:nvSpPr>
          <p:spPr>
            <a:xfrm rot="8228570">
              <a:off x="1483632" y="3297866"/>
              <a:ext cx="614051" cy="679211"/>
            </a:xfrm>
            <a:prstGeom prst="teardrop">
              <a:avLst/>
            </a:prstGeom>
            <a:solidFill>
              <a:srgbClr val="F2F2F2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/>
            </a:p>
          </p:txBody>
        </p:sp>
        <p:sp>
          <p:nvSpPr>
            <p:cNvPr id="205" name="文本框 4"/>
            <p:cNvSpPr txBox="1">
              <a:spLocks noChangeArrowheads="1"/>
            </p:cNvSpPr>
            <p:nvPr/>
          </p:nvSpPr>
          <p:spPr bwMode="auto">
            <a:xfrm>
              <a:off x="1484934" y="3437560"/>
              <a:ext cx="6114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US" altLang="zh-CN" sz="2800" b="1" dirty="0" smtClean="0">
                  <a:solidFill>
                    <a:schemeClr val="accent1"/>
                  </a:solidFill>
                </a:rPr>
                <a:t>3</a:t>
              </a:r>
              <a:endParaRPr lang="zh-CN" altLang="en-US" sz="2800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210" name="组合 209"/>
          <p:cNvGrpSpPr/>
          <p:nvPr/>
        </p:nvGrpSpPr>
        <p:grpSpPr>
          <a:xfrm>
            <a:off x="8153822" y="2658889"/>
            <a:ext cx="614051" cy="1441107"/>
            <a:chOff x="1483632" y="3297866"/>
            <a:chExt cx="614051" cy="1441107"/>
          </a:xfrm>
        </p:grpSpPr>
        <p:grpSp>
          <p:nvGrpSpPr>
            <p:cNvPr id="211" name="Group 22"/>
            <p:cNvGrpSpPr/>
            <p:nvPr/>
          </p:nvGrpSpPr>
          <p:grpSpPr bwMode="auto">
            <a:xfrm>
              <a:off x="1506057" y="4168374"/>
              <a:ext cx="569200" cy="570599"/>
              <a:chOff x="2495600" y="3102417"/>
              <a:chExt cx="646764" cy="648072"/>
            </a:xfrm>
          </p:grpSpPr>
          <p:grpSp>
            <p:nvGrpSpPr>
              <p:cNvPr id="214" name="组合 79"/>
              <p:cNvGrpSpPr/>
              <p:nvPr/>
            </p:nvGrpSpPr>
            <p:grpSpPr bwMode="auto">
              <a:xfrm>
                <a:off x="2495600" y="3102417"/>
                <a:ext cx="646764" cy="648072"/>
                <a:chOff x="6379729" y="2488774"/>
                <a:chExt cx="2513016" cy="2513016"/>
              </a:xfrm>
            </p:grpSpPr>
            <p:sp>
              <p:nvSpPr>
                <p:cNvPr id="216" name="任意多边形 82"/>
                <p:cNvSpPr/>
                <p:nvPr/>
              </p:nvSpPr>
              <p:spPr>
                <a:xfrm rot="3738964">
                  <a:off x="6379729" y="2488774"/>
                  <a:ext cx="2513016" cy="2513016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17000">
                      <a:srgbClr val="FFFFFF"/>
                    </a:gs>
                    <a:gs pos="88000">
                      <a:srgbClr val="FFFFFF">
                        <a:lumMod val="72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outerShdw blurRad="127000" dist="63500" dir="7380000" sx="102000" sy="102000" algn="tr" rotWithShape="0">
                    <a:prstClr val="black">
                      <a:alpha val="39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zh-CN" altLang="en-US" kern="0">
                    <a:solidFill>
                      <a:srgbClr val="FFFFFF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7" name="任意多边形 83"/>
                <p:cNvSpPr/>
                <p:nvPr/>
              </p:nvSpPr>
              <p:spPr>
                <a:xfrm rot="16377237">
                  <a:off x="6397834" y="2506880"/>
                  <a:ext cx="2476803" cy="2476801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29000">
                      <a:srgbClr val="FFFFFF"/>
                    </a:gs>
                    <a:gs pos="98000">
                      <a:srgbClr val="FFFFFF">
                        <a:lumMod val="75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softEdge rad="0"/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zh-CN" altLang="en-US" kern="0" smtClean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15" name="椭圆 80"/>
              <p:cNvSpPr/>
              <p:nvPr/>
            </p:nvSpPr>
            <p:spPr bwMode="auto">
              <a:xfrm>
                <a:off x="2631544" y="3238636"/>
                <a:ext cx="374874" cy="375634"/>
              </a:xfrm>
              <a:prstGeom prst="ellipse">
                <a:avLst/>
              </a:prstGeom>
              <a:solidFill>
                <a:schemeClr val="accent1"/>
              </a:solidFill>
              <a:ln w="25400" cap="flat" cmpd="sng" algn="ctr">
                <a:noFill/>
                <a:prstDash val="solid"/>
              </a:ln>
              <a:effectLst>
                <a:innerShdw blurRad="63500" dist="25400" dir="18660000">
                  <a:prstClr val="black">
                    <a:alpha val="35000"/>
                  </a:prst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12" name="Teardrop 44"/>
            <p:cNvSpPr/>
            <p:nvPr/>
          </p:nvSpPr>
          <p:spPr>
            <a:xfrm rot="8228570">
              <a:off x="1483632" y="3297866"/>
              <a:ext cx="614051" cy="679211"/>
            </a:xfrm>
            <a:prstGeom prst="teardrop">
              <a:avLst/>
            </a:prstGeom>
            <a:solidFill>
              <a:srgbClr val="F2F2F2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/>
            </a:p>
          </p:txBody>
        </p:sp>
        <p:sp>
          <p:nvSpPr>
            <p:cNvPr id="213" name="文本框 4"/>
            <p:cNvSpPr txBox="1">
              <a:spLocks noChangeArrowheads="1"/>
            </p:cNvSpPr>
            <p:nvPr/>
          </p:nvSpPr>
          <p:spPr bwMode="auto">
            <a:xfrm>
              <a:off x="1484934" y="3437560"/>
              <a:ext cx="6114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US" altLang="zh-CN" sz="2800" b="1" dirty="0" smtClean="0">
                  <a:solidFill>
                    <a:schemeClr val="accent1"/>
                  </a:solidFill>
                </a:rPr>
                <a:t>4</a:t>
              </a:r>
              <a:endParaRPr lang="zh-CN" altLang="en-US" sz="2800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218" name="组合 217"/>
          <p:cNvGrpSpPr/>
          <p:nvPr/>
        </p:nvGrpSpPr>
        <p:grpSpPr>
          <a:xfrm>
            <a:off x="10456864" y="2658889"/>
            <a:ext cx="614051" cy="1441107"/>
            <a:chOff x="1483632" y="3297866"/>
            <a:chExt cx="614051" cy="1441107"/>
          </a:xfrm>
        </p:grpSpPr>
        <p:grpSp>
          <p:nvGrpSpPr>
            <p:cNvPr id="219" name="Group 22"/>
            <p:cNvGrpSpPr/>
            <p:nvPr/>
          </p:nvGrpSpPr>
          <p:grpSpPr bwMode="auto">
            <a:xfrm>
              <a:off x="1506057" y="4168374"/>
              <a:ext cx="569200" cy="570599"/>
              <a:chOff x="2495600" y="3102417"/>
              <a:chExt cx="646764" cy="648072"/>
            </a:xfrm>
          </p:grpSpPr>
          <p:grpSp>
            <p:nvGrpSpPr>
              <p:cNvPr id="222" name="组合 79"/>
              <p:cNvGrpSpPr/>
              <p:nvPr/>
            </p:nvGrpSpPr>
            <p:grpSpPr bwMode="auto">
              <a:xfrm>
                <a:off x="2495600" y="3102417"/>
                <a:ext cx="646764" cy="648072"/>
                <a:chOff x="6379729" y="2488774"/>
                <a:chExt cx="2513016" cy="2513016"/>
              </a:xfrm>
            </p:grpSpPr>
            <p:sp>
              <p:nvSpPr>
                <p:cNvPr id="224" name="任意多边形 82"/>
                <p:cNvSpPr/>
                <p:nvPr/>
              </p:nvSpPr>
              <p:spPr>
                <a:xfrm rot="3738964">
                  <a:off x="6379729" y="2488774"/>
                  <a:ext cx="2513016" cy="2513016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17000">
                      <a:srgbClr val="FFFFFF"/>
                    </a:gs>
                    <a:gs pos="88000">
                      <a:srgbClr val="FFFFFF">
                        <a:lumMod val="72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outerShdw blurRad="127000" dist="63500" dir="7380000" sx="102000" sy="102000" algn="tr" rotWithShape="0">
                    <a:prstClr val="black">
                      <a:alpha val="39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zh-CN" altLang="en-US" kern="0">
                    <a:solidFill>
                      <a:srgbClr val="FFFFFF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5" name="任意多边形 83"/>
                <p:cNvSpPr/>
                <p:nvPr/>
              </p:nvSpPr>
              <p:spPr>
                <a:xfrm rot="16377237">
                  <a:off x="6397834" y="2506880"/>
                  <a:ext cx="2476803" cy="2476801"/>
                </a:xfrm>
                <a:custGeom>
                  <a:avLst/>
                  <a:gdLst>
                    <a:gd name="connsiteX0" fmla="*/ 0 w 1800200"/>
                    <a:gd name="connsiteY0" fmla="*/ 900100 h 1800200"/>
                    <a:gd name="connsiteX1" fmla="*/ 263634 w 1800200"/>
                    <a:gd name="connsiteY1" fmla="*/ 263633 h 1800200"/>
                    <a:gd name="connsiteX2" fmla="*/ 900101 w 1800200"/>
                    <a:gd name="connsiteY2" fmla="*/ 1 h 1800200"/>
                    <a:gd name="connsiteX3" fmla="*/ 1536568 w 1800200"/>
                    <a:gd name="connsiteY3" fmla="*/ 263635 h 1800200"/>
                    <a:gd name="connsiteX4" fmla="*/ 1800200 w 1800200"/>
                    <a:gd name="connsiteY4" fmla="*/ 900102 h 1800200"/>
                    <a:gd name="connsiteX5" fmla="*/ 1536567 w 1800200"/>
                    <a:gd name="connsiteY5" fmla="*/ 1536569 h 1800200"/>
                    <a:gd name="connsiteX6" fmla="*/ 900100 w 1800200"/>
                    <a:gd name="connsiteY6" fmla="*/ 1800202 h 1800200"/>
                    <a:gd name="connsiteX7" fmla="*/ 263633 w 1800200"/>
                    <a:gd name="connsiteY7" fmla="*/ 1536568 h 1800200"/>
                    <a:gd name="connsiteX8" fmla="*/ 0 w 1800200"/>
                    <a:gd name="connsiteY8" fmla="*/ 900101 h 1800200"/>
                    <a:gd name="connsiteX9" fmla="*/ 0 w 1800200"/>
                    <a:gd name="connsiteY9" fmla="*/ 900100 h 180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800200" h="1800200">
                      <a:moveTo>
                        <a:pt x="0" y="900100"/>
                      </a:moveTo>
                      <a:cubicBezTo>
                        <a:pt x="0" y="661379"/>
                        <a:pt x="94832" y="432435"/>
                        <a:pt x="263634" y="263633"/>
                      </a:cubicBezTo>
                      <a:cubicBezTo>
                        <a:pt x="432436" y="94832"/>
                        <a:pt x="661380" y="0"/>
                        <a:pt x="900101" y="1"/>
                      </a:cubicBezTo>
                      <a:cubicBezTo>
                        <a:pt x="1138822" y="1"/>
                        <a:pt x="1367766" y="94833"/>
                        <a:pt x="1536568" y="263635"/>
                      </a:cubicBezTo>
                      <a:cubicBezTo>
                        <a:pt x="1705369" y="432437"/>
                        <a:pt x="1800201" y="661381"/>
                        <a:pt x="1800200" y="900102"/>
                      </a:cubicBezTo>
                      <a:cubicBezTo>
                        <a:pt x="1800200" y="1138823"/>
                        <a:pt x="1705368" y="1367767"/>
                        <a:pt x="1536567" y="1536569"/>
                      </a:cubicBezTo>
                      <a:cubicBezTo>
                        <a:pt x="1367765" y="1705371"/>
                        <a:pt x="1138821" y="1800202"/>
                        <a:pt x="900100" y="1800202"/>
                      </a:cubicBezTo>
                      <a:cubicBezTo>
                        <a:pt x="661379" y="1800202"/>
                        <a:pt x="432435" y="1705370"/>
                        <a:pt x="263633" y="1536568"/>
                      </a:cubicBezTo>
                      <a:cubicBezTo>
                        <a:pt x="94832" y="1367766"/>
                        <a:pt x="0" y="1138822"/>
                        <a:pt x="0" y="900101"/>
                      </a:cubicBezTo>
                      <a:lnTo>
                        <a:pt x="0" y="900100"/>
                      </a:lnTo>
                      <a:close/>
                    </a:path>
                  </a:pathLst>
                </a:custGeom>
                <a:gradFill flip="none" rotWithShape="1">
                  <a:gsLst>
                    <a:gs pos="29000">
                      <a:srgbClr val="FFFFFF"/>
                    </a:gs>
                    <a:gs pos="98000">
                      <a:srgbClr val="FFFFFF">
                        <a:lumMod val="75000"/>
                      </a:srgbClr>
                    </a:gs>
                  </a:gsLst>
                  <a:lin ang="2700000" scaled="1"/>
                  <a:tileRect/>
                </a:gradFill>
                <a:ln w="25400" cap="flat" cmpd="sng" algn="ctr">
                  <a:noFill/>
                  <a:prstDash val="solid"/>
                </a:ln>
                <a:effectLst>
                  <a:softEdge rad="0"/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zh-CN" altLang="en-US" kern="0" smtClean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23" name="椭圆 80"/>
              <p:cNvSpPr/>
              <p:nvPr/>
            </p:nvSpPr>
            <p:spPr bwMode="auto">
              <a:xfrm>
                <a:off x="2631544" y="3238636"/>
                <a:ext cx="374874" cy="375634"/>
              </a:xfrm>
              <a:prstGeom prst="ellipse">
                <a:avLst/>
              </a:prstGeom>
              <a:solidFill>
                <a:schemeClr val="accent1"/>
              </a:solidFill>
              <a:ln w="25400" cap="flat" cmpd="sng" algn="ctr">
                <a:noFill/>
                <a:prstDash val="solid"/>
              </a:ln>
              <a:effectLst>
                <a:innerShdw blurRad="63500" dist="25400" dir="18660000">
                  <a:prstClr val="black">
                    <a:alpha val="35000"/>
                  </a:prst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20" name="Teardrop 44"/>
            <p:cNvSpPr/>
            <p:nvPr/>
          </p:nvSpPr>
          <p:spPr>
            <a:xfrm rot="8228570">
              <a:off x="1483632" y="3297866"/>
              <a:ext cx="614051" cy="679211"/>
            </a:xfrm>
            <a:prstGeom prst="teardrop">
              <a:avLst/>
            </a:prstGeom>
            <a:solidFill>
              <a:srgbClr val="F2F2F2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/>
            </a:p>
          </p:txBody>
        </p:sp>
        <p:sp>
          <p:nvSpPr>
            <p:cNvPr id="221" name="文本框 4"/>
            <p:cNvSpPr txBox="1">
              <a:spLocks noChangeArrowheads="1"/>
            </p:cNvSpPr>
            <p:nvPr/>
          </p:nvSpPr>
          <p:spPr bwMode="auto">
            <a:xfrm>
              <a:off x="1484934" y="3437560"/>
              <a:ext cx="6114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US" altLang="zh-CN" sz="2800" b="1" dirty="0" smtClean="0">
                  <a:solidFill>
                    <a:schemeClr val="accent1"/>
                  </a:solidFill>
                </a:rPr>
                <a:t>5</a:t>
              </a:r>
              <a:endParaRPr lang="zh-CN" altLang="en-US" sz="28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226" name="Content Placeholder 2"/>
          <p:cNvSpPr txBox="1"/>
          <p:nvPr/>
        </p:nvSpPr>
        <p:spPr>
          <a:xfrm>
            <a:off x="3162775" y="4134042"/>
            <a:ext cx="1838725" cy="12577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zh-CN" altLang="en-US" sz="1800" dirty="0"/>
              <a:t>绘制原始数据所蕴含的</a:t>
            </a:r>
            <a:r>
              <a:rPr lang="zh-CN" altLang="en-US" sz="1800" dirty="0">
                <a:solidFill>
                  <a:srgbClr val="00B050"/>
                </a:solidFill>
              </a:rPr>
              <a:t>知识建模</a:t>
            </a:r>
            <a:r>
              <a:rPr lang="zh-CN" altLang="en-US" sz="1800" dirty="0"/>
              <a:t>图</a:t>
            </a:r>
            <a:r>
              <a:rPr lang="zh-CN" altLang="en-US" sz="1800" dirty="0" smtClean="0"/>
              <a:t>，即</a:t>
            </a:r>
            <a:r>
              <a:rPr lang="en-US" altLang="zh-CN" sz="1800" dirty="0" smtClean="0"/>
              <a:t>IIS</a:t>
            </a:r>
            <a:r>
              <a:rPr lang="zh-CN" altLang="en-US" sz="1800" dirty="0"/>
              <a:t>图</a:t>
            </a:r>
            <a:endParaRPr lang="en-US" sz="1800" dirty="0"/>
          </a:p>
        </p:txBody>
      </p:sp>
      <p:sp>
        <p:nvSpPr>
          <p:cNvPr id="227" name="Content Placeholder 2"/>
          <p:cNvSpPr txBox="1"/>
          <p:nvPr/>
        </p:nvSpPr>
        <p:spPr>
          <a:xfrm>
            <a:off x="5421810" y="4134042"/>
            <a:ext cx="1838725" cy="12577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zh-CN" altLang="en-US" sz="1800" dirty="0"/>
              <a:t>参照</a:t>
            </a:r>
            <a:r>
              <a:rPr lang="en-US" altLang="zh-CN" sz="1800" dirty="0"/>
              <a:t>IIS</a:t>
            </a:r>
            <a:r>
              <a:rPr lang="zh-CN" altLang="en-US" sz="1800" dirty="0"/>
              <a:t>图将原始数据切分为信息流序列，为每条信息流进行属性标注</a:t>
            </a:r>
            <a:endParaRPr lang="en-US" sz="1800" dirty="0"/>
          </a:p>
        </p:txBody>
      </p:sp>
      <p:sp>
        <p:nvSpPr>
          <p:cNvPr id="228" name="Content Placeholder 2"/>
          <p:cNvSpPr txBox="1"/>
          <p:nvPr/>
        </p:nvSpPr>
        <p:spPr>
          <a:xfrm>
            <a:off x="7541483" y="4134042"/>
            <a:ext cx="1838725" cy="12577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zh-CN" altLang="en-US" sz="1800" dirty="0"/>
              <a:t>汇总信息流的单个属性，计算教学系统的整体特征</a:t>
            </a:r>
            <a:endParaRPr lang="en-US" sz="1800" dirty="0"/>
          </a:p>
        </p:txBody>
      </p:sp>
      <p:sp>
        <p:nvSpPr>
          <p:cNvPr id="229" name="Content Placeholder 2"/>
          <p:cNvSpPr txBox="1"/>
          <p:nvPr/>
        </p:nvSpPr>
        <p:spPr>
          <a:xfrm>
            <a:off x="9844525" y="4134042"/>
            <a:ext cx="1838725" cy="12577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zh-CN" altLang="en-US" sz="1800" dirty="0"/>
              <a:t>对多个样本的整体特征数据进行统计，检验特征的真实性以及特定的规律</a:t>
            </a:r>
            <a:endParaRPr lang="en-US" sz="1800" dirty="0"/>
          </a:p>
        </p:txBody>
      </p:sp>
      <p:sp>
        <p:nvSpPr>
          <p:cNvPr id="12" name="圆角矩形标注 11"/>
          <p:cNvSpPr/>
          <p:nvPr/>
        </p:nvSpPr>
        <p:spPr>
          <a:xfrm>
            <a:off x="4246559" y="5305147"/>
            <a:ext cx="1710047" cy="570016"/>
          </a:xfrm>
          <a:prstGeom prst="wedgeRoundRectCallout">
            <a:avLst>
              <a:gd name="adj1" fmla="val -17361"/>
              <a:gd name="adj2" fmla="val -15625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教学设计理论的贡献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组合 79"/>
          <p:cNvGrpSpPr/>
          <p:nvPr/>
        </p:nvGrpSpPr>
        <p:grpSpPr bwMode="auto">
          <a:xfrm>
            <a:off x="692150" y="333377"/>
            <a:ext cx="1163639" cy="1165225"/>
            <a:chOff x="6379729" y="2488774"/>
            <a:chExt cx="2513016" cy="2513016"/>
          </a:xfrm>
        </p:grpSpPr>
        <p:sp>
          <p:nvSpPr>
            <p:cNvPr id="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dirty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7171" name="文本框 4"/>
          <p:cNvSpPr txBox="1">
            <a:spLocks noChangeArrowheads="1"/>
          </p:cNvSpPr>
          <p:nvPr/>
        </p:nvSpPr>
        <p:spPr bwMode="auto">
          <a:xfrm>
            <a:off x="677865" y="611188"/>
            <a:ext cx="12080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3600" b="1" dirty="0" smtClean="0">
                <a:solidFill>
                  <a:schemeClr val="accent1"/>
                </a:solidFill>
              </a:rPr>
              <a:t>3</a:t>
            </a:r>
            <a:endParaRPr lang="zh-CN" altLang="en-US" sz="3600" b="1" dirty="0">
              <a:solidFill>
                <a:schemeClr val="accent1"/>
              </a:solidFill>
            </a:endParaRPr>
          </a:p>
        </p:txBody>
      </p:sp>
      <p:sp>
        <p:nvSpPr>
          <p:cNvPr id="8" name="TextBox 12"/>
          <p:cNvSpPr txBox="1"/>
          <p:nvPr/>
        </p:nvSpPr>
        <p:spPr>
          <a:xfrm>
            <a:off x="5376864" y="550864"/>
            <a:ext cx="356700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dirty="0" smtClean="0">
                <a:solidFill>
                  <a:schemeClr val="accent1"/>
                </a:solidFill>
                <a:latin typeface="+mj-lt"/>
                <a:ea typeface="+mn-ea"/>
              </a:rPr>
              <a:t> 几个实证研究 </a:t>
            </a:r>
            <a:endParaRPr lang="en-US" sz="4000" b="1" dirty="0">
              <a:solidFill>
                <a:schemeClr val="accent1"/>
              </a:solidFill>
              <a:latin typeface="+mj-lt"/>
              <a:ea typeface="+mn-ea"/>
            </a:endParaRPr>
          </a:p>
        </p:txBody>
      </p:sp>
      <p:cxnSp>
        <p:nvCxnSpPr>
          <p:cNvPr id="42" name="直接连接符 41"/>
          <p:cNvCxnSpPr/>
          <p:nvPr/>
        </p:nvCxnSpPr>
        <p:spPr>
          <a:xfrm flipV="1">
            <a:off x="2249488" y="904807"/>
            <a:ext cx="3127376" cy="30234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图示 4"/>
          <p:cNvGraphicFramePr/>
          <p:nvPr/>
        </p:nvGraphicFramePr>
        <p:xfrm>
          <a:off x="488076" y="1601092"/>
          <a:ext cx="11177033" cy="3768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032173" y="1713954"/>
            <a:ext cx="1771792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pSp>
        <p:nvGrpSpPr>
          <p:cNvPr id="14" name="组合 13"/>
          <p:cNvGrpSpPr/>
          <p:nvPr/>
        </p:nvGrpSpPr>
        <p:grpSpPr>
          <a:xfrm>
            <a:off x="3498396" y="1255914"/>
            <a:ext cx="3364089" cy="1024442"/>
            <a:chOff x="3498396" y="1255914"/>
            <a:chExt cx="3364089" cy="1024442"/>
          </a:xfrm>
        </p:grpSpPr>
        <p:sp>
          <p:nvSpPr>
            <p:cNvPr id="12" name="圆角矩形标注 11"/>
            <p:cNvSpPr/>
            <p:nvPr/>
          </p:nvSpPr>
          <p:spPr>
            <a:xfrm>
              <a:off x="3498396" y="1255914"/>
              <a:ext cx="3364089" cy="1024442"/>
            </a:xfrm>
            <a:prstGeom prst="wedgeRoundRectCallout">
              <a:avLst>
                <a:gd name="adj1" fmla="val -90631"/>
                <a:gd name="adj2" fmla="val 61139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10" name="对象 9"/>
            <p:cNvGraphicFramePr>
              <a:graphicFrameLocks noChangeAspect="1"/>
            </p:cNvGraphicFramePr>
            <p:nvPr/>
          </p:nvGraphicFramePr>
          <p:xfrm>
            <a:off x="3591432" y="1255914"/>
            <a:ext cx="3169454" cy="9276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name="公式" r:id="rId6" imgW="1447800" imgH="419100" progId="Equation.3">
                    <p:embed/>
                  </p:oleObj>
                </mc:Choice>
                <mc:Fallback>
                  <p:oleObj name="公式" r:id="rId6" imgW="1447800" imgH="41910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1432" y="1255914"/>
                          <a:ext cx="3169454" cy="92764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032173" y="1713954"/>
            <a:ext cx="1771792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342" y="0"/>
            <a:ext cx="6359769" cy="6858000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4202133" y="4969759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www.1ppt.com/hangye/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www.1ppt.com/excel/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www.1ppt.com/shiti/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www.1ppt.com/jiaoan/ 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www.1ppt.cn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3783117" y="952115"/>
            <a:ext cx="4951451" cy="4951450"/>
            <a:chOff x="4165600" y="1852139"/>
            <a:chExt cx="2902858" cy="2902858"/>
          </a:xfrm>
        </p:grpSpPr>
        <p:sp>
          <p:nvSpPr>
            <p:cNvPr id="28" name="圆角矩形 27"/>
            <p:cNvSpPr/>
            <p:nvPr/>
          </p:nvSpPr>
          <p:spPr>
            <a:xfrm>
              <a:off x="4165600" y="1852139"/>
              <a:ext cx="2902858" cy="2902858"/>
            </a:xfrm>
            <a:prstGeom prst="roundRect">
              <a:avLst>
                <a:gd name="adj" fmla="val 18269"/>
              </a:avLst>
            </a:prstGeom>
            <a:gradFill>
              <a:gsLst>
                <a:gs pos="100000">
                  <a:schemeClr val="bg1"/>
                </a:gs>
                <a:gs pos="0">
                  <a:schemeClr val="bg1">
                    <a:lumMod val="85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469900" dist="1524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圆角矩形 32"/>
            <p:cNvSpPr/>
            <p:nvPr/>
          </p:nvSpPr>
          <p:spPr>
            <a:xfrm>
              <a:off x="4321814" y="2008353"/>
              <a:ext cx="2590430" cy="2590430"/>
            </a:xfrm>
            <a:prstGeom prst="roundRect">
              <a:avLst>
                <a:gd name="adj" fmla="val 18269"/>
              </a:avLst>
            </a:prstGeom>
            <a:gradFill>
              <a:gsLst>
                <a:gs pos="100000">
                  <a:schemeClr val="bg1"/>
                </a:gs>
                <a:gs pos="0">
                  <a:schemeClr val="bg1">
                    <a:lumMod val="85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101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5" name="圆角矩形 34"/>
          <p:cNvSpPr/>
          <p:nvPr/>
        </p:nvSpPr>
        <p:spPr>
          <a:xfrm>
            <a:off x="5060575" y="316971"/>
            <a:ext cx="990611" cy="901603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圆角矩形 36"/>
          <p:cNvSpPr/>
          <p:nvPr/>
        </p:nvSpPr>
        <p:spPr>
          <a:xfrm>
            <a:off x="731553" y="1150472"/>
            <a:ext cx="990611" cy="901603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圆角矩形 37"/>
          <p:cNvSpPr/>
          <p:nvPr/>
        </p:nvSpPr>
        <p:spPr>
          <a:xfrm>
            <a:off x="1449275" y="4849336"/>
            <a:ext cx="990611" cy="901603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圆角矩形 38"/>
          <p:cNvSpPr/>
          <p:nvPr/>
        </p:nvSpPr>
        <p:spPr>
          <a:xfrm>
            <a:off x="8862468" y="3831286"/>
            <a:ext cx="495304" cy="450801"/>
          </a:xfrm>
          <a:prstGeom prst="roundRect">
            <a:avLst>
              <a:gd name="adj" fmla="val 7741"/>
            </a:avLst>
          </a:prstGeom>
          <a:solidFill>
            <a:schemeClr val="bg1">
              <a:lumMod val="9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圆角矩形 39"/>
          <p:cNvSpPr/>
          <p:nvPr/>
        </p:nvSpPr>
        <p:spPr>
          <a:xfrm>
            <a:off x="6439415" y="5462132"/>
            <a:ext cx="441613" cy="401934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圆角矩形 40"/>
          <p:cNvSpPr/>
          <p:nvPr/>
        </p:nvSpPr>
        <p:spPr>
          <a:xfrm>
            <a:off x="8429631" y="4683241"/>
            <a:ext cx="441613" cy="401934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圆角矩形 41"/>
          <p:cNvSpPr/>
          <p:nvPr/>
        </p:nvSpPr>
        <p:spPr>
          <a:xfrm>
            <a:off x="7934327" y="5580947"/>
            <a:ext cx="495304" cy="450801"/>
          </a:xfrm>
          <a:prstGeom prst="roundRect">
            <a:avLst>
              <a:gd name="adj" fmla="val 7741"/>
            </a:avLst>
          </a:prstGeom>
          <a:solidFill>
            <a:schemeClr val="bg1">
              <a:lumMod val="9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圆角矩形 42"/>
          <p:cNvSpPr/>
          <p:nvPr/>
        </p:nvSpPr>
        <p:spPr>
          <a:xfrm>
            <a:off x="9533531" y="4884208"/>
            <a:ext cx="441613" cy="401934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圆角矩形 43"/>
          <p:cNvSpPr/>
          <p:nvPr/>
        </p:nvSpPr>
        <p:spPr>
          <a:xfrm>
            <a:off x="3554271" y="3761356"/>
            <a:ext cx="495304" cy="450801"/>
          </a:xfrm>
          <a:prstGeom prst="roundRect">
            <a:avLst>
              <a:gd name="adj" fmla="val 7741"/>
            </a:avLst>
          </a:prstGeom>
          <a:solidFill>
            <a:schemeClr val="bg1">
              <a:lumMod val="9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圆角矩形 44"/>
          <p:cNvSpPr/>
          <p:nvPr/>
        </p:nvSpPr>
        <p:spPr>
          <a:xfrm>
            <a:off x="9772111" y="3237937"/>
            <a:ext cx="495304" cy="450801"/>
          </a:xfrm>
          <a:prstGeom prst="roundRect">
            <a:avLst>
              <a:gd name="adj" fmla="val 7741"/>
            </a:avLst>
          </a:prstGeom>
          <a:solidFill>
            <a:schemeClr val="bg1">
              <a:lumMod val="9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圆角矩形 45"/>
          <p:cNvSpPr/>
          <p:nvPr/>
        </p:nvSpPr>
        <p:spPr>
          <a:xfrm>
            <a:off x="8922412" y="6152088"/>
            <a:ext cx="724117" cy="659055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圆角矩形 46"/>
          <p:cNvSpPr/>
          <p:nvPr/>
        </p:nvSpPr>
        <p:spPr>
          <a:xfrm>
            <a:off x="5060576" y="5533779"/>
            <a:ext cx="724117" cy="659055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圆角矩形 47"/>
          <p:cNvSpPr/>
          <p:nvPr/>
        </p:nvSpPr>
        <p:spPr>
          <a:xfrm>
            <a:off x="2890696" y="2616901"/>
            <a:ext cx="441613" cy="401934"/>
          </a:xfrm>
          <a:prstGeom prst="roundRect">
            <a:avLst>
              <a:gd name="adj" fmla="val 7741"/>
            </a:avLst>
          </a:prstGeom>
          <a:solidFill>
            <a:schemeClr val="accent1">
              <a:lumMod val="75000"/>
            </a:schemeClr>
          </a:solidFill>
          <a:ln w="1587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342900" dist="1651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文本框 48"/>
          <p:cNvSpPr txBox="1"/>
          <p:nvPr/>
        </p:nvSpPr>
        <p:spPr>
          <a:xfrm>
            <a:off x="4779296" y="2507018"/>
            <a:ext cx="31550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000" b="1" dirty="0" smtClean="0">
                <a:solidFill>
                  <a:schemeClr val="accent2">
                    <a:lumMod val="75000"/>
                  </a:schemeClr>
                </a:solidFill>
              </a:rPr>
              <a:t>谢   谢</a:t>
            </a:r>
            <a:endParaRPr lang="zh-CN" altLang="en-US" sz="8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第一PPT，www.1ppt.com">
  <a:themeElements>
    <a:clrScheme name="自定义 37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188186"/>
      </a:accent1>
      <a:accent2>
        <a:srgbClr val="188186"/>
      </a:accent2>
      <a:accent3>
        <a:srgbClr val="188186"/>
      </a:accent3>
      <a:accent4>
        <a:srgbClr val="188186"/>
      </a:accent4>
      <a:accent5>
        <a:srgbClr val="188186"/>
      </a:accent5>
      <a:accent6>
        <a:srgbClr val="188186"/>
      </a:accent6>
      <a:hlink>
        <a:srgbClr val="5F5F5F"/>
      </a:hlink>
      <a:folHlink>
        <a:srgbClr val="919191"/>
      </a:folHlink>
    </a:clrScheme>
    <a:fontScheme name="微软雅黑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1023</Words>
  <Application>WPS 演示</Application>
  <PresentationFormat>宽屏</PresentationFormat>
  <Paragraphs>149</Paragraphs>
  <Slides>9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Cambria</vt:lpstr>
      <vt:lpstr>Cambria</vt:lpstr>
      <vt:lpstr>黑体</vt:lpstr>
      <vt:lpstr>Calibri</vt:lpstr>
      <vt:lpstr>Wingdings 2</vt:lpstr>
      <vt:lpstr>Wingdings 2</vt:lpstr>
      <vt:lpstr>Arial</vt:lpstr>
      <vt:lpstr>Source Sans Pro Light</vt:lpstr>
      <vt:lpstr>Arial Unicode MS</vt:lpstr>
      <vt:lpstr>Segoe Print</vt:lpstr>
      <vt:lpstr>第一PPT，www.1ppt.com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3工作汇报</dc:title>
  <dc:creator>Administrator</dc:creator>
  <cp:lastModifiedBy>飞絮</cp:lastModifiedBy>
  <cp:revision>75</cp:revision>
  <dcterms:created xsi:type="dcterms:W3CDTF">2015-06-07T09:29:00Z</dcterms:created>
  <dcterms:modified xsi:type="dcterms:W3CDTF">2018-11-23T00:53:55Z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2052-11.1.0.7932</vt:lpwstr>
  </property>
</Properties>
</file>